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69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0ED49-7DC7-4FDB-8321-F527D77CF5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9392B-1453-4BF6-97B4-F0E88B612E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87CFD-0D5E-45A2-AB08-EDF90B5067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F5ABD-8CB2-42C5-9157-9E37658D7E5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C81DD-A6D1-4A5D-B483-4C696DABA1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0220B-9805-4EFE-B007-73359BB107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7092D-2B9C-45CA-A1F9-3A574380D4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99431-7613-4EE7-9A0E-B186366674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0BDFB-644A-4E37-B5D4-6E10722BA6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E3684-807D-4793-872C-35308FE1D2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98C88-1436-4A90-9F4A-EF4D04173C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4D8FF76D-4E4B-4B77-BD3B-2E7D246F9E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4"/>
          <p:cNvSpPr txBox="1">
            <a:spLocks noChangeArrowheads="1"/>
          </p:cNvSpPr>
          <p:nvPr/>
        </p:nvSpPr>
        <p:spPr bwMode="auto">
          <a:xfrm>
            <a:off x="457200" y="2362200"/>
            <a:ext cx="6019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/>
              <a:t>Step 1</a:t>
            </a:r>
            <a:r>
              <a:rPr lang="en-US" altLang="zh-CN" dirty="0"/>
              <a:t>: </a:t>
            </a:r>
            <a:r>
              <a:rPr lang="en-US" altLang="zh-CN" b="1" u="sng" dirty="0"/>
              <a:t>Choose</a:t>
            </a:r>
            <a:r>
              <a:rPr lang="en-US" altLang="zh-CN" b="1" dirty="0"/>
              <a:t> ONE</a:t>
            </a:r>
            <a:r>
              <a:rPr lang="en-US" altLang="zh-CN" dirty="0"/>
              <a:t> character (_______________) you are </a:t>
            </a:r>
            <a:r>
              <a:rPr lang="en-US" altLang="zh-CN" i="1" dirty="0"/>
              <a:t>most</a:t>
            </a:r>
            <a:r>
              <a:rPr lang="en-US" altLang="zh-CN" dirty="0"/>
              <a:t> interested in to present in class as a dramatic introduction speech, like we saw in </a:t>
            </a:r>
            <a:r>
              <a:rPr lang="en-US" altLang="zh-CN" i="1" dirty="0"/>
              <a:t>A Knight’s Tale</a:t>
            </a:r>
            <a:r>
              <a:rPr lang="en-US" altLang="zh-CN" dirty="0"/>
              <a:t>. 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Step 2</a:t>
            </a:r>
            <a:r>
              <a:rPr lang="en-US" altLang="zh-CN" dirty="0"/>
              <a:t>: </a:t>
            </a:r>
            <a:r>
              <a:rPr lang="en-US" altLang="zh-CN" b="1" u="sng" dirty="0"/>
              <a:t>Choose</a:t>
            </a:r>
            <a:r>
              <a:rPr lang="en-US" altLang="zh-CN" dirty="0"/>
              <a:t> 4 out of the 16 historical characters provided to research, based on your interests. If you want a challenge, choose a few that we didn’t focus on in class. 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Step 3</a:t>
            </a:r>
            <a:r>
              <a:rPr lang="en-US" altLang="zh-CN" dirty="0"/>
              <a:t>: </a:t>
            </a:r>
            <a:r>
              <a:rPr lang="en-US" altLang="zh-CN" b="1" u="sng" dirty="0"/>
              <a:t>Research</a:t>
            </a:r>
            <a:r>
              <a:rPr lang="en-US" altLang="zh-CN" dirty="0"/>
              <a:t>.  Read the </a:t>
            </a:r>
            <a:r>
              <a:rPr lang="en-US" altLang="zh-CN" i="1" dirty="0"/>
              <a:t>Shanghai Daily</a:t>
            </a:r>
            <a:r>
              <a:rPr lang="en-US" altLang="zh-CN" dirty="0"/>
              <a:t> newspaper articles and fill out 4 Famous Figures info sheets (one for each character). </a:t>
            </a:r>
            <a:r>
              <a:rPr lang="en-US" altLang="zh-CN" b="1" dirty="0"/>
              <a:t>You may NOT copy what you read, you need to say the information </a:t>
            </a:r>
            <a:r>
              <a:rPr lang="en-US" altLang="zh-CN" b="1" i="1" dirty="0"/>
              <a:t>in your own words</a:t>
            </a:r>
            <a:r>
              <a:rPr lang="en-US" altLang="zh-CN" b="1" dirty="0"/>
              <a:t>! You must also work individually on this – </a:t>
            </a:r>
            <a:r>
              <a:rPr lang="en-US" altLang="zh-CN" b="1" u="sng" dirty="0"/>
              <a:t>no sharing answers</a:t>
            </a:r>
            <a:r>
              <a:rPr lang="en-US" altLang="zh-CN" b="1" u="sng" dirty="0" smtClean="0"/>
              <a:t>!!</a:t>
            </a:r>
            <a:r>
              <a:rPr lang="en-US" altLang="zh-CN" dirty="0" smtClean="0"/>
              <a:t> Finally, you must use at least 2 sources.</a:t>
            </a:r>
            <a:endParaRPr lang="en-US" altLang="zh-CN" b="1" u="sng" dirty="0"/>
          </a:p>
          <a:p>
            <a:pPr>
              <a:spcBef>
                <a:spcPct val="50000"/>
              </a:spcBef>
            </a:pPr>
            <a:r>
              <a:rPr lang="en-US" altLang="zh-CN" b="1" dirty="0"/>
              <a:t>Step 4: </a:t>
            </a:r>
            <a:r>
              <a:rPr lang="en-US" altLang="zh-CN" b="1" u="sng" dirty="0"/>
              <a:t>Create</a:t>
            </a:r>
            <a:r>
              <a:rPr lang="en-US" altLang="zh-CN" dirty="0"/>
              <a:t> a PPT </a:t>
            </a:r>
            <a:r>
              <a:rPr lang="en-US" altLang="zh-CN" dirty="0" smtClean="0"/>
              <a:t>for </a:t>
            </a:r>
            <a:r>
              <a:rPr lang="en-US" altLang="zh-CN" dirty="0"/>
              <a:t>the ONE based on your research. You will graded on content, creativity and a 2-5min. presentation. </a:t>
            </a:r>
            <a:r>
              <a:rPr lang="en-US" altLang="zh-CN" b="1" dirty="0"/>
              <a:t>Presentations begin </a:t>
            </a:r>
            <a:r>
              <a:rPr lang="en-US" altLang="zh-CN" b="1" dirty="0" smtClean="0"/>
              <a:t>Tuesday!</a:t>
            </a:r>
            <a:endParaRPr lang="en-US" altLang="zh-CN" b="1" dirty="0"/>
          </a:p>
        </p:txBody>
      </p:sp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4343400" y="228600"/>
            <a:ext cx="2514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/>
              <a:t>Name: ______________</a:t>
            </a:r>
          </a:p>
          <a:p>
            <a:pPr>
              <a:spcBef>
                <a:spcPct val="50000"/>
              </a:spcBef>
            </a:pPr>
            <a:r>
              <a:rPr lang="en-US" altLang="zh-CN" sz="1600" i="1" dirty="0">
                <a:latin typeface="Constantia" pitchFamily="18" charset="0"/>
              </a:rPr>
              <a:t>Due Date: </a:t>
            </a:r>
            <a:r>
              <a:rPr lang="en-US" altLang="zh-CN" sz="1600" b="1" dirty="0" smtClean="0">
                <a:latin typeface="Constantia" pitchFamily="18" charset="0"/>
              </a:rPr>
              <a:t>Tuesday, </a:t>
            </a:r>
            <a:r>
              <a:rPr lang="en-US" altLang="zh-CN" sz="1600" b="1" dirty="0">
                <a:latin typeface="Constantia" pitchFamily="18" charset="0"/>
              </a:rPr>
              <a:t>6/3</a:t>
            </a:r>
          </a:p>
        </p:txBody>
      </p:sp>
      <p:sp>
        <p:nvSpPr>
          <p:cNvPr id="13315" name="WordArt 2"/>
          <p:cNvSpPr>
            <a:spLocks noChangeArrowheads="1" noChangeShapeType="1" noTextEdit="1"/>
          </p:cNvSpPr>
          <p:nvPr/>
        </p:nvSpPr>
        <p:spPr bwMode="auto">
          <a:xfrm>
            <a:off x="1752600" y="1143000"/>
            <a:ext cx="3352800" cy="1066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Famous Figures</a:t>
            </a:r>
          </a:p>
        </p:txBody>
      </p:sp>
      <p:pic>
        <p:nvPicPr>
          <p:cNvPr id="13316" name="Picture 10" descr="Cao Cao 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8438" y="7010400"/>
            <a:ext cx="28495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1" descr="Wu Zetia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975475"/>
            <a:ext cx="28956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2" descr="Taizon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884238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3886200" cy="7620000"/>
          </a:xfrm>
        </p:spPr>
        <p:txBody>
          <a:bodyPr/>
          <a:lstStyle/>
          <a:p>
            <a:r>
              <a:rPr lang="en-US" sz="1600" smtClean="0"/>
              <a:t>Qin Shi Huang</a:t>
            </a:r>
          </a:p>
          <a:p>
            <a:r>
              <a:rPr lang="en-US" sz="1600" smtClean="0"/>
              <a:t>Liu Bang</a:t>
            </a:r>
          </a:p>
          <a:p>
            <a:r>
              <a:rPr lang="en-US" sz="1600" smtClean="0"/>
              <a:t>Emperor Wu of Han</a:t>
            </a:r>
          </a:p>
          <a:p>
            <a:r>
              <a:rPr lang="en-US" sz="1600" smtClean="0"/>
              <a:t>Cao Cao</a:t>
            </a:r>
          </a:p>
          <a:p>
            <a:r>
              <a:rPr lang="en-US" sz="1600" smtClean="0"/>
              <a:t>Taizong (Li Shimin)</a:t>
            </a:r>
          </a:p>
          <a:p>
            <a:r>
              <a:rPr lang="en-US" sz="1600" smtClean="0"/>
              <a:t>Empress Wu Zetian (Wu Zhao)</a:t>
            </a:r>
          </a:p>
          <a:p>
            <a:r>
              <a:rPr lang="en-US" sz="1600" smtClean="0"/>
              <a:t>Zheng He</a:t>
            </a:r>
          </a:p>
          <a:p>
            <a:r>
              <a:rPr lang="en-US" sz="1600" smtClean="0"/>
              <a:t>Da Yu (Yu the Great)</a:t>
            </a:r>
          </a:p>
          <a:p>
            <a:r>
              <a:rPr lang="en-US" sz="1600" smtClean="0"/>
              <a:t>Shang Yang (reformer – meritocracy)</a:t>
            </a:r>
          </a:p>
          <a:p>
            <a:pPr eaLnBrk="1" hangingPunct="1">
              <a:buFontTx/>
              <a:buNone/>
            </a:pPr>
            <a:endParaRPr lang="en-US" sz="1600" smtClean="0"/>
          </a:p>
        </p:txBody>
      </p:sp>
      <p:sp>
        <p:nvSpPr>
          <p:cNvPr id="11" name="Rectangle 10"/>
          <p:cNvSpPr/>
          <p:nvPr/>
        </p:nvSpPr>
        <p:spPr>
          <a:xfrm>
            <a:off x="0" y="152400"/>
            <a:ext cx="68316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  <a:ea typeface="宋体" charset="-122"/>
              </a:rPr>
              <a:t>China’s Hall of Fame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ea typeface="宋体" charset="-122"/>
            </a:endParaRPr>
          </a:p>
        </p:txBody>
      </p:sp>
      <p:sp>
        <p:nvSpPr>
          <p:cNvPr id="14339" name="Rectangle 14"/>
          <p:cNvSpPr>
            <a:spLocks noChangeArrowheads="1"/>
          </p:cNvSpPr>
          <p:nvPr/>
        </p:nvSpPr>
        <p:spPr bwMode="auto">
          <a:xfrm>
            <a:off x="3124200" y="5867400"/>
            <a:ext cx="3505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- Zhuge Liang</a:t>
            </a:r>
          </a:p>
          <a:p>
            <a:r>
              <a:rPr lang="en-US"/>
              <a:t>- Granny Huang (Huang Daopo)</a:t>
            </a:r>
          </a:p>
          <a:p>
            <a:r>
              <a:rPr lang="en-US"/>
              <a:t>- Zhan Tianyou (railroads)</a:t>
            </a:r>
          </a:p>
          <a:p>
            <a:r>
              <a:rPr lang="en-US"/>
              <a:t>- Yellow Emperor</a:t>
            </a:r>
          </a:p>
          <a:p>
            <a:r>
              <a:rPr lang="en-US"/>
              <a:t>- Qi Jiguang the “Tiger General”</a:t>
            </a:r>
          </a:p>
          <a:p>
            <a:r>
              <a:rPr lang="en-US"/>
              <a:t>- Yue Fei (general)</a:t>
            </a:r>
          </a:p>
          <a:p>
            <a:r>
              <a:rPr lang="en-US"/>
              <a:t>- Wen Tianxiang (hero)</a:t>
            </a:r>
          </a:p>
        </p:txBody>
      </p:sp>
      <p:sp>
        <p:nvSpPr>
          <p:cNvPr id="14340" name="TextBox 16"/>
          <p:cNvSpPr txBox="1">
            <a:spLocks noChangeArrowheads="1"/>
          </p:cNvSpPr>
          <p:nvPr/>
        </p:nvSpPr>
        <p:spPr bwMode="auto">
          <a:xfrm>
            <a:off x="381000" y="121920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Gabriola"/>
              </a:rPr>
              <a:t>We know…</a:t>
            </a:r>
          </a:p>
        </p:txBody>
      </p:sp>
      <p:sp>
        <p:nvSpPr>
          <p:cNvPr id="14341" name="Rectangle 17"/>
          <p:cNvSpPr>
            <a:spLocks noChangeArrowheads="1"/>
          </p:cNvSpPr>
          <p:nvPr/>
        </p:nvSpPr>
        <p:spPr bwMode="auto">
          <a:xfrm>
            <a:off x="3733800" y="5105400"/>
            <a:ext cx="2055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Gabriola"/>
              </a:rPr>
              <a:t>Less Familiar…</a:t>
            </a:r>
          </a:p>
        </p:txBody>
      </p:sp>
      <p:pic>
        <p:nvPicPr>
          <p:cNvPr id="14342" name="Picture 18" descr="qin-shi-huan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143000"/>
            <a:ext cx="2286000" cy="28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9" descr="Zheng He's Shi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867400"/>
            <a:ext cx="297180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263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zhongxin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Incredible Inventions!</dc:title>
  <dc:creator>Steve_Limkeman</dc:creator>
  <cp:lastModifiedBy>Steve_Limkeman</cp:lastModifiedBy>
  <cp:revision>30</cp:revision>
  <dcterms:created xsi:type="dcterms:W3CDTF">2012-02-16T07:52:45Z</dcterms:created>
  <dcterms:modified xsi:type="dcterms:W3CDTF">2014-05-26T23:37:13Z</dcterms:modified>
</cp:coreProperties>
</file>