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410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0A9BD69-F41F-4A93-A7D4-1890A0663A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6293B-7CF5-4A08-864B-3A08C3C345DE}" type="slidenum">
              <a:rPr lang="zh-CN" altLang="en-US" smtClean="0">
                <a:cs typeface="Arial" charset="0"/>
              </a:rPr>
              <a:pPr/>
              <a:t>1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F6D1F4-172F-4CE9-B5D9-77631353587F}" type="slidenum">
              <a:rPr lang="zh-CN" altLang="en-US" smtClean="0">
                <a:cs typeface="Arial" charset="0"/>
              </a:rPr>
              <a:pPr/>
              <a:t>2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6AF2F-CB37-4CA9-A4DF-C2655CDE6079}" type="slidenum">
              <a:rPr lang="zh-CN" altLang="en-US" smtClean="0">
                <a:cs typeface="Arial" charset="0"/>
              </a:rPr>
              <a:pPr/>
              <a:t>3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0066FF"/>
                </a:solidFill>
                <a:latin typeface="+mn-lt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0.xml"/><Relationship Id="rId18" Type="http://schemas.openxmlformats.org/officeDocument/2006/relationships/slide" Target="slide16.xml"/><Relationship Id="rId26" Type="http://schemas.openxmlformats.org/officeDocument/2006/relationships/slide" Target="slide27.xml"/><Relationship Id="rId3" Type="http://schemas.openxmlformats.org/officeDocument/2006/relationships/audio" Target="../media/audio2.wav"/><Relationship Id="rId21" Type="http://schemas.openxmlformats.org/officeDocument/2006/relationships/slide" Target="slide31.xml"/><Relationship Id="rId7" Type="http://schemas.openxmlformats.org/officeDocument/2006/relationships/slide" Target="slide19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2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26.xml"/><Relationship Id="rId29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17.xml"/><Relationship Id="rId32" Type="http://schemas.openxmlformats.org/officeDocument/2006/relationships/slide" Target="slide28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2.xml"/><Relationship Id="rId28" Type="http://schemas.openxmlformats.org/officeDocument/2006/relationships/slide" Target="slide8.xml"/><Relationship Id="rId10" Type="http://schemas.openxmlformats.org/officeDocument/2006/relationships/slide" Target="slide5.xml"/><Relationship Id="rId19" Type="http://schemas.openxmlformats.org/officeDocument/2006/relationships/slide" Target="slide21.xml"/><Relationship Id="rId31" Type="http://schemas.openxmlformats.org/officeDocument/2006/relationships/slide" Target="slide2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7.xml"/><Relationship Id="rId27" Type="http://schemas.openxmlformats.org/officeDocument/2006/relationships/slide" Target="slide32.xml"/><Relationship Id="rId30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altLang="zh-CN" sz="8800" b="1" smtClean="0">
                <a:ea typeface="宋体" pitchFamily="2" charset="-122"/>
              </a:rPr>
              <a:t>JEOPARDY!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Social Studies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build="p" autoUpdateAnimBg="0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2/200 – Which of the Four Great Beauties lives during the Three Kingdoms Period? What does her legendary beauty do?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2/300 – </a:t>
            </a:r>
            <a:r>
              <a:rPr lang="en-US" altLang="zh-CN" sz="5400" b="1" smtClean="0">
                <a:ea typeface="宋体" pitchFamily="2" charset="-122"/>
              </a:rPr>
              <a:t>What philosophy did Han Emperors Wen &amp; Jing practice? How did they deal with the Xiongnu?</a:t>
            </a:r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2766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2/400 – What are the Four Great Inventions of Ancient China? Describe the importance of each.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00200" y="228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2/500 – According to Mr. L, what is the greatest fictional story ever told?</a:t>
            </a:r>
            <a:br>
              <a:rPr lang="en-US" altLang="zh-CN" sz="5400" b="1" smtClean="0">
                <a:ea typeface="宋体" pitchFamily="2" charset="-122"/>
              </a:rPr>
            </a:br>
            <a:r>
              <a:rPr lang="en-US" altLang="zh-CN" sz="5400" b="1" smtClean="0">
                <a:ea typeface="宋体" pitchFamily="2" charset="-122"/>
              </a:rPr>
              <a:t>Who wrote the books?</a:t>
            </a:r>
            <a:br>
              <a:rPr lang="en-US" altLang="zh-CN" sz="5400" b="1" smtClean="0">
                <a:ea typeface="宋体" pitchFamily="2" charset="-122"/>
              </a:rPr>
            </a:br>
            <a:r>
              <a:rPr lang="en-US" altLang="zh-CN" sz="5400" b="1" smtClean="0">
                <a:ea typeface="宋体" pitchFamily="2" charset="-122"/>
              </a:rPr>
              <a:t>Who directed the movies?</a:t>
            </a:r>
            <a:r>
              <a:rPr lang="en-US" altLang="zh-CN" sz="6000" b="1" smtClean="0">
                <a:ea typeface="宋体" pitchFamily="2" charset="-122"/>
              </a:rPr>
              <a:t/>
            </a:r>
            <a:br>
              <a:rPr lang="en-US" altLang="zh-CN" sz="6000" b="1" smtClean="0">
                <a:ea typeface="宋体" pitchFamily="2" charset="-122"/>
              </a:rPr>
            </a:br>
            <a:endParaRPr lang="en-US" altLang="zh-CN" sz="6000" b="1" smtClean="0">
              <a:ea typeface="宋体" pitchFamily="2" charset="-122"/>
            </a:endParaRPr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3/100: Describe how the period of the Three Kingdoms began. Give specific details to support your explanation.</a:t>
            </a:r>
            <a:r>
              <a:rPr lang="en-US" altLang="zh-CN" sz="4000" smtClean="0">
                <a:ea typeface="宋体" pitchFamily="2" charset="-122"/>
              </a:rPr>
              <a:t/>
            </a:r>
            <a:br>
              <a:rPr lang="en-US" altLang="zh-CN" sz="4000" smtClean="0">
                <a:ea typeface="宋体" pitchFamily="2" charset="-122"/>
              </a:rPr>
            </a:b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3/200 – What was the name of the group that started the Yellow Turban Rebellion? Give two reasons why they rebelled.</a:t>
            </a:r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3/300 – Name both of the capital cities of China that were captured by the Xiongnu and the years in which they were captured.</a:t>
            </a:r>
            <a:r>
              <a:rPr lang="en-US" altLang="zh-CN" sz="4000" smtClean="0">
                <a:ea typeface="宋体" pitchFamily="2" charset="-122"/>
              </a:rPr>
              <a:t/>
            </a:r>
            <a:br>
              <a:rPr lang="en-US" altLang="zh-CN" sz="4000" smtClean="0">
                <a:ea typeface="宋体" pitchFamily="2" charset="-122"/>
              </a:rPr>
            </a:b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3/400 – Between 220-589 AD, how long was China united as a country? What was the name of the ruling dynasty at that time?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48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9718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3/500 – Which two belief systems grew more popular after the fall of the Han Dynasty? Explain why.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58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4/100 – Which of the Wu Hu tribes are the strongest?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68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latin typeface="Benguiat Frisky"/>
                <a:ea typeface="宋体" pitchFamily="2" charset="-122"/>
              </a:rPr>
              <a:t>JEOPARDY!</a:t>
            </a:r>
            <a:endParaRPr lang="en-US" altLang="zh-CN" sz="3200">
              <a:ea typeface="宋体" pitchFamily="2" charset="-122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4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5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6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7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8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9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0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1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2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3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4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5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6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7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8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9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0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1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9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2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0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3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1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4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2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5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3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6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4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7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5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8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6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9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7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0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8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1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9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2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40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3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6 Themes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zh-CN" sz="1800">
                <a:ea typeface="宋体" pitchFamily="2" charset="-122"/>
              </a:rPr>
              <a:t>Application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Culture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184525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CHAOS!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Important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altLang="zh-CN" sz="1900">
                <a:ea typeface="宋体" pitchFamily="2" charset="-122"/>
              </a:rPr>
              <a:t>Individuals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98805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Social Structure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Sui Dynasty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4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1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4/200 – Who started the W. Jin Dynasty? Which of the Three Kingdoms was he from? 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78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4/300 – What does the word “Hu” of the “Wu Hu” tribes mean? Who does it refer to in general? What similar word do the Romans use?</a:t>
            </a:r>
          </a:p>
        </p:txBody>
      </p:sp>
      <p:sp>
        <p:nvSpPr>
          <p:cNvPr id="389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4/400 – What are the dates of the Three Kingdoms Period? Who were the first leaders of each of the kingdoms? Match each leader with his kingdom.</a:t>
            </a:r>
          </a:p>
        </p:txBody>
      </p:sp>
      <p:sp>
        <p:nvSpPr>
          <p:cNvPr id="399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200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4/500 – What is the name of the family feud that is responsible for the fall of the W. Jin Dynasty? Explain how the W. Jin Dynasty fell.</a:t>
            </a:r>
          </a:p>
        </p:txBody>
      </p:sp>
      <p:sp>
        <p:nvSpPr>
          <p:cNvPr id="409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5/100 – Who sits atop of the Pagoda of Social Power? (PSP)</a:t>
            </a:r>
          </a:p>
        </p:txBody>
      </p:sp>
      <p:sp>
        <p:nvSpPr>
          <p:cNvPr id="419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5/200 – Which group of people are ranked in the first class? Why?</a:t>
            </a:r>
          </a:p>
        </p:txBody>
      </p:sp>
      <p:sp>
        <p:nvSpPr>
          <p:cNvPr id="430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5/300 – Which group of people is ranked in the second class? Why are they valued so highly?</a:t>
            </a:r>
          </a:p>
        </p:txBody>
      </p:sp>
      <p:sp>
        <p:nvSpPr>
          <p:cNvPr id="440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5/400 – Which group of people are ranked in the lowest social class? Why?</a:t>
            </a:r>
          </a:p>
        </p:txBody>
      </p:sp>
      <p:sp>
        <p:nvSpPr>
          <p:cNvPr id="450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24000" y="3048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3528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5/500 – Draw the Pagoda of Social Power and label each of the 4 Social Classes (Hint: 6 levels)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60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6/100 – </a:t>
            </a:r>
            <a:r>
              <a:rPr lang="en-US" altLang="zh-CN" sz="5400" b="1" smtClean="0">
                <a:ea typeface="宋体" pitchFamily="2" charset="-122"/>
              </a:rPr>
              <a:t>How long was  the Grand Canal?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471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altLang="zh-CN" sz="4800" b="1" smtClean="0">
                <a:ea typeface="宋体" pitchFamily="2" charset="-122"/>
              </a:rPr>
              <a:t>Daily Double Graphic and Sound Effect!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altLang="zh-CN" sz="2200" b="1" i="1" smtClean="0">
                <a:ea typeface="宋体" pitchFamily="2" charset="-122"/>
              </a:rPr>
              <a:t>DO NOT DELETE THIS SLIDE!</a:t>
            </a:r>
            <a:r>
              <a:rPr lang="en-US" altLang="zh-CN" sz="2200" b="1" smtClean="0">
                <a:ea typeface="宋体" pitchFamily="2" charset="-122"/>
              </a:rPr>
              <a:t>  Deleting it may cause the game links to work improperly.  This slide is hidden during the game, and WILL not appear.</a:t>
            </a:r>
          </a:p>
          <a:p>
            <a:r>
              <a:rPr lang="en-US" altLang="zh-CN" sz="2200" b="1" smtClean="0">
                <a:ea typeface="宋体" pitchFamily="2" charset="-122"/>
              </a:rPr>
              <a:t>In slide view mode, copy the above (red) graphic (click once to select; right click the </a:t>
            </a:r>
            <a:r>
              <a:rPr lang="en-US" altLang="zh-CN" sz="2200" b="1" i="1" u="sng" smtClean="0">
                <a:ea typeface="宋体" pitchFamily="2" charset="-122"/>
              </a:rPr>
              <a:t>border</a:t>
            </a:r>
            <a:r>
              <a:rPr lang="en-US" altLang="zh-CN" sz="2200" b="1" smtClean="0">
                <a:ea typeface="宋体" pitchFamily="2" charset="-122"/>
              </a:rPr>
              <a:t> and choose “copy”).</a:t>
            </a:r>
          </a:p>
          <a:p>
            <a:r>
              <a:rPr lang="en-US" altLang="zh-CN" sz="2200" b="1" smtClean="0">
                <a:ea typeface="宋体" pitchFamily="2" charset="-122"/>
              </a:rPr>
              <a:t>Locate the answer slide which you want to be the daily double</a:t>
            </a:r>
          </a:p>
          <a:p>
            <a:r>
              <a:rPr lang="en-US" altLang="zh-CN" sz="2200" b="1" smtClean="0">
                <a:ea typeface="宋体" pitchFamily="2" charset="-122"/>
              </a:rPr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6/200 – </a:t>
            </a:r>
            <a:r>
              <a:rPr lang="en-US" altLang="zh-CN" sz="5400" b="1" smtClean="0">
                <a:ea typeface="宋体" pitchFamily="2" charset="-122"/>
              </a:rPr>
              <a:t>Name the two Emperors of the Sui Dynasty. Which one is known for being a more wasteful, extravagant emperor?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481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6/300 – Name the two countries that the Sui Dynasty fought foreign wars against, and describe what happened in each war.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491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1242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6/400 – </a:t>
            </a:r>
            <a:r>
              <a:rPr lang="en-US" altLang="zh-CN" sz="5400" b="1" smtClean="0">
                <a:ea typeface="宋体" pitchFamily="2" charset="-122"/>
              </a:rPr>
              <a:t>What was the purpose of the Grand Canal? Name two benefits of building it.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501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6576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Answer 6/500 – Name three reasons why the Sui Dynasty fell in 618AD. Describe how each reason led to its fall.</a:t>
            </a:r>
            <a:endParaRPr lang="en-US" altLang="zh-CN" sz="5400" smtClean="0">
              <a:ea typeface="宋体" pitchFamily="2" charset="-122"/>
            </a:endParaRPr>
          </a:p>
        </p:txBody>
      </p:sp>
      <p:sp>
        <p:nvSpPr>
          <p:cNvPr id="51203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124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1/100 – Identify the theme: “Emperor Yangdi built the Grand Canal to make China feel more unified.” Why?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/>
            </a:r>
            <a:br>
              <a:rPr lang="en-US" altLang="zh-CN" sz="5400" b="1" smtClean="0">
                <a:ea typeface="宋体" pitchFamily="2" charset="-122"/>
              </a:rPr>
            </a:br>
            <a:r>
              <a:rPr lang="en-US" altLang="zh-CN" sz="5400" b="1" smtClean="0">
                <a:ea typeface="宋体" pitchFamily="2" charset="-122"/>
              </a:rPr>
              <a:t>1/200 - Which theme would categorize salt during the Han dynasty? Why?</a:t>
            </a:r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1/300 – Identify the theme: “Vietnam used war elephants because their hides were thick and they gave archers good shooting position.” Why?</a:t>
            </a:r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1/400 – Which theme best describes the Yellow Turban Rebellion? Why?</a:t>
            </a: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1/500 – Emperor Wudi of the Han Dynasty made Confucianism the official way of China. Name 2 themes and explain why each would work.</a:t>
            </a:r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2/100 – Which of the Four Great Novels is written based on the Three Kingdoms Period?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831</Words>
  <Application>Microsoft Office PowerPoint</Application>
  <PresentationFormat>On-screen Show (4:3)</PresentationFormat>
  <Paragraphs>149</Paragraphs>
  <Slides>33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Times New Roman</vt:lpstr>
      <vt:lpstr>Arial</vt:lpstr>
      <vt:lpstr>宋体</vt:lpstr>
      <vt:lpstr>Benguiat Frisky</vt:lpstr>
      <vt:lpstr>Default Design</vt:lpstr>
      <vt:lpstr>JEOPARDY!</vt:lpstr>
      <vt:lpstr>Slide 2</vt:lpstr>
      <vt:lpstr>Daily Double Graphic and Sound Effect!</vt:lpstr>
      <vt:lpstr>1/100 – Identify the theme: “Emperor Yangdi built the Grand Canal to make China feel more unified.” Why?</vt:lpstr>
      <vt:lpstr> 1/200 - Which theme would categorize salt during the Han dynasty? Why?</vt:lpstr>
      <vt:lpstr>1/300 – Identify the theme: “Vietnam used war elephants because their hides were thick and they gave archers good shooting position.” Why?</vt:lpstr>
      <vt:lpstr>1/400 – Which theme best describes the Yellow Turban Rebellion? Why?</vt:lpstr>
      <vt:lpstr>1/500 – Emperor Wudi of the Han Dynasty made Confucianism the official way of China. Name 2 themes and explain why each would work.</vt:lpstr>
      <vt:lpstr>2/100 – Which of the Four Great Novels is written based on the Three Kingdoms Period?</vt:lpstr>
      <vt:lpstr>2/200 – Which of the Four Great Beauties lives during the Three Kingdoms Period? What does her legendary beauty do?</vt:lpstr>
      <vt:lpstr>2/300 – What philosophy did Han Emperors Wen &amp; Jing practice? How did they deal with the Xiongnu?</vt:lpstr>
      <vt:lpstr>2/400 – What are the Four Great Inventions of Ancient China? Describe the importance of each.</vt:lpstr>
      <vt:lpstr>2/500 – According to Mr. L, what is the greatest fictional story ever told? Who wrote the books? Who directed the movies? </vt:lpstr>
      <vt:lpstr>3/100: Describe how the period of the Three Kingdoms began. Give specific details to support your explanation. </vt:lpstr>
      <vt:lpstr>3/200 – What was the name of the group that started the Yellow Turban Rebellion? Give two reasons why they rebelled.</vt:lpstr>
      <vt:lpstr>3/300 – Name both of the capital cities of China that were captured by the Xiongnu and the years in which they were captured. </vt:lpstr>
      <vt:lpstr>3/400 – Between 220-589 AD, how long was China united as a country? What was the name of the ruling dynasty at that time?</vt:lpstr>
      <vt:lpstr>3/500 – Which two belief systems grew more popular after the fall of the Han Dynasty? Explain why.</vt:lpstr>
      <vt:lpstr>4/100 – Which of the Wu Hu tribes are the strongest?</vt:lpstr>
      <vt:lpstr>4/200 – Who started the W. Jin Dynasty? Which of the Three Kingdoms was he from? </vt:lpstr>
      <vt:lpstr>4/300 – What does the word “Hu” of the “Wu Hu” tribes mean? Who does it refer to in general? What similar word do the Romans use?</vt:lpstr>
      <vt:lpstr>4/400 – What are the dates of the Three Kingdoms Period? Who were the first leaders of each of the kingdoms? Match each leader with his kingdom.</vt:lpstr>
      <vt:lpstr>4/500 – What is the name of the family feud that is responsible for the fall of the W. Jin Dynasty? Explain how the W. Jin Dynasty fell.</vt:lpstr>
      <vt:lpstr>5/100 – Who sits atop of the Pagoda of Social Power? (PSP)</vt:lpstr>
      <vt:lpstr>5/200 – Which group of people are ranked in the first class? Why?</vt:lpstr>
      <vt:lpstr>5/300 – Which group of people is ranked in the second class? Why are they valued so highly?</vt:lpstr>
      <vt:lpstr>5/400 – Which group of people are ranked in the lowest social class? Why?</vt:lpstr>
      <vt:lpstr>5/500 – Draw the Pagoda of Social Power and label each of the 4 Social Classes (Hint: 6 levels)</vt:lpstr>
      <vt:lpstr>6/100 – How long was  the Grand Canal?</vt:lpstr>
      <vt:lpstr>6/200 – Name the two Emperors of the Sui Dynasty. Which one is known for being a more wasteful, extravagant emperor?</vt:lpstr>
      <vt:lpstr>6/300 – Name the two countries that the Sui Dynasty fought foreign wars against, and describe what happened in each war.</vt:lpstr>
      <vt:lpstr>6/400 – What was the purpose of the Grand Canal? Name two benefits of building it.</vt:lpstr>
      <vt:lpstr>Answer 6/500 – Name three reasons why the Sui Dynasty fell in 618AD. Describe how each reason led to its fall.</vt:lpstr>
    </vt:vector>
  </TitlesOfParts>
  <Company>Compaq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Steve_Limkeman</cp:lastModifiedBy>
  <cp:revision>71</cp:revision>
  <dcterms:created xsi:type="dcterms:W3CDTF">2000-09-05T02:28:20Z</dcterms:created>
  <dcterms:modified xsi:type="dcterms:W3CDTF">2014-03-10T06:04:57Z</dcterms:modified>
</cp:coreProperties>
</file>