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E2ADD3E-9AD3-4E28-A81D-533AC1650D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E53391-F02B-4BF7-B297-688CB2D2C48E}" type="slidenum">
              <a:rPr lang="zh-CN" altLang="en-US" smtClean="0"/>
              <a:pPr>
                <a:defRPr/>
              </a:pPr>
              <a:t>1</a:t>
            </a:fld>
            <a:endParaRPr lang="en-US" altLang="zh-CN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E97F19-E44B-40E6-B287-B65FBE518464}" type="slidenum">
              <a:rPr lang="zh-CN" altLang="en-US" smtClean="0"/>
              <a:pPr>
                <a:defRPr/>
              </a:pPr>
              <a:t>2</a:t>
            </a:fld>
            <a:endParaRPr lang="en-US" altLang="zh-CN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4224E1-E9D8-4C05-87FD-75F4BBCFEFEC}" type="slidenum">
              <a:rPr lang="zh-CN" altLang="en-US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Why was the price of silk much higher in Byzantium than in Chang’an?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What is the name of the famous city that was the last protected area along the Great Wall? What else is it famous for?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How did the silk road begin? What problem were the Han trying to solve, and what was their solution?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733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Name and describe how two physical features of the land affected travelers along the Silk Road.</a:t>
            </a:r>
            <a:br>
              <a:rPr lang="en-US" altLang="zh-CN" sz="6000" b="1" smtClean="0">
                <a:ea typeface="宋体" pitchFamily="2" charset="-122"/>
              </a:rPr>
            </a:br>
            <a:endParaRPr lang="en-US" altLang="zh-CN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3/100: What event led to the fall of the Han Dynasty? What belief system was that event based on?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3/200 – Name both of the capital cities of China that were captured by the Xiongnu and the years in which they were captured.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What was the name of the group that started the Yellow Turban Rebellion? Give two reasons why they rebelled.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Between 220-589 AD, how long was China united as a country? What was the name of the ruling dynasty at that time?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Two violent events are responsible for the fall of two dynasties between 280-618 AD. Give the names of each and explain why.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4/100 – Who wrote </a:t>
            </a:r>
            <a:r>
              <a:rPr lang="en-US" altLang="zh-CN" sz="5400" b="1" i="1" smtClean="0">
                <a:ea typeface="宋体" pitchFamily="2" charset="-122"/>
              </a:rPr>
              <a:t>The Records of the Grand Historian?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ea typeface="宋体" pitchFamily="2" charset="-122"/>
              </a:rPr>
              <a:t>Potpourri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The Silk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Road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CHAOS!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Han Dynasty</a:t>
            </a:r>
            <a:endParaRPr lang="en-US" altLang="zh-CN" sz="2000">
              <a:ea typeface="宋体" pitchFamily="2" charset="-122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Tang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Dynasty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Women of China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1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4/200 – Name two things that were valuable for the economy of the Han Dynasty.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4/300 – What philosophy did Emperors Wen &amp; Jing practice? How did they deal with the Xiongnu?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Draw a pagoda that represents the four social classes of Han society (Hint: there are 6 levels)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Describe two accomplishments of Emperor Wudi (Hint: what philosophy did he believe in? And how did he deal with the Xiongnu?)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5/100 – When tea became very popular, China ran out of coins. How did they deal with this rapid increase in trade? What did they call their new invention?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5/200 – Who are the Jiedushi? What effect did they have on the Tang Dynasty?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Which great Tang poet wrote about one of the Four Great Beauties? What was her name?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5/400 – What are the Four Great Inventions? Which of those were invented during the Tang Dynasty?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– Draw the pyramid of the Tang Dynasty government structure on the white board.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</a:t>
            </a:r>
            <a:r>
              <a:rPr lang="en-US" altLang="zh-CN" sz="5400" b="1" smtClean="0">
                <a:ea typeface="宋体" pitchFamily="2" charset="-122"/>
              </a:rPr>
              <a:t>What is the definition of a “concubine”?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971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– </a:t>
            </a:r>
            <a:r>
              <a:rPr lang="en-US" altLang="zh-CN" sz="5400" b="1" smtClean="0">
                <a:ea typeface="宋体" pitchFamily="2" charset="-122"/>
              </a:rPr>
              <a:t>What are the two unanswered questions that historians still have about the story of Mulan?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6/300 – What was the name of the dynasty that briefly interrupted the Tang Dynasty? Who was the emperor that ruled it?</a:t>
            </a: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352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</a:t>
            </a:r>
            <a:r>
              <a:rPr lang="en-US" altLang="zh-CN" sz="5400" b="1" smtClean="0">
                <a:ea typeface="宋体" pitchFamily="2" charset="-122"/>
              </a:rPr>
              <a:t>How much freedom and power did a young woman have in Ancient China? Give three details to support your answer.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Answer 6/500 – Briefly retell the True Story of Mulan. Give at least 5 specific details. 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1/100 –</a:t>
            </a:r>
            <a:r>
              <a:rPr lang="en-US" altLang="zh-CN" sz="5400" b="1" smtClean="0">
                <a:ea typeface="宋体" pitchFamily="2" charset="-122"/>
              </a:rPr>
              <a:t> </a:t>
            </a:r>
            <a:r>
              <a:rPr lang="en-US" altLang="zh-CN" sz="6000" b="1" smtClean="0">
                <a:ea typeface="宋体" pitchFamily="2" charset="-122"/>
              </a:rPr>
              <a:t>Where does Mr. L’s wife work?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/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6000" b="1" smtClean="0">
                <a:ea typeface="宋体" pitchFamily="2" charset="-122"/>
              </a:rPr>
              <a:t>1/200 –</a:t>
            </a:r>
            <a:r>
              <a:rPr lang="en-US" altLang="zh-CN" sz="5400" b="1" smtClean="0">
                <a:ea typeface="宋体" pitchFamily="2" charset="-122"/>
              </a:rPr>
              <a:t> </a:t>
            </a:r>
            <a:r>
              <a:rPr lang="en-US" altLang="zh-CN" sz="6000" b="1" smtClean="0">
                <a:ea typeface="宋体" pitchFamily="2" charset="-122"/>
              </a:rPr>
              <a:t>What is the name of the city that Batman protects?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1/300 – What is the name of the hobbit that plays a game of Riddles in the Dark with Gollum? 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1/400 – Why do Buddhism and Daoism grow more popular after the fall of the Han Dynasty? Use specific details!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124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1/500 – Starting with the Xia Dynasty, name all of China’s major dynasties &amp; time periods in their correct order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Where were travelers </a:t>
            </a:r>
            <a:r>
              <a:rPr lang="en-US" altLang="zh-CN" sz="6000" b="1" i="1" smtClean="0">
                <a:ea typeface="宋体" pitchFamily="2" charset="-122"/>
              </a:rPr>
              <a:t>most</a:t>
            </a:r>
            <a:r>
              <a:rPr lang="en-US" altLang="zh-CN" sz="6000" b="1" smtClean="0">
                <a:ea typeface="宋体" pitchFamily="2" charset="-122"/>
              </a:rPr>
              <a:t> likely to get attacked by bandits along the Silk Road? Why?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829</Words>
  <Application>Microsoft Office PowerPoint</Application>
  <PresentationFormat>On-screen Show (4:3)</PresentationFormat>
  <Paragraphs>149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Where does Mr. L’s wife work?</vt:lpstr>
      <vt:lpstr> 1/200 – What is the name of the city that Batman protects?</vt:lpstr>
      <vt:lpstr>1/300 – What is the name of the hobbit that plays a game of Riddles in the Dark with Gollum? </vt:lpstr>
      <vt:lpstr>1/400 – Why do Buddhism and Daoism grow more popular after the fall of the Han Dynasty? Use specific details!</vt:lpstr>
      <vt:lpstr>1/500 – Starting with the Xia Dynasty, name all of China’s major dynasties &amp; time periods in their correct order</vt:lpstr>
      <vt:lpstr>2/100 – Where were travelers most likely to get attacked by bandits along the Silk Road? Why?</vt:lpstr>
      <vt:lpstr>2/200 – Why was the price of silk much higher in Byzantium than in Chang’an?</vt:lpstr>
      <vt:lpstr>2/300 – What is the name of the famous city that was the last protected area along the Great Wall? What else is it famous for?</vt:lpstr>
      <vt:lpstr>2/400 – How did the silk road begin? What problem were the Han trying to solve, and what was their solution?</vt:lpstr>
      <vt:lpstr>2/500 – Name and describe how two physical features of the land affected travelers along the Silk Road. </vt:lpstr>
      <vt:lpstr>3/100: What event led to the fall of the Han Dynasty? What belief system was that event based on?</vt:lpstr>
      <vt:lpstr>3/200 – Name both of the capital cities of China that were captured by the Xiongnu and the years in which they were captured.</vt:lpstr>
      <vt:lpstr>3/300 – What was the name of the group that started the Yellow Turban Rebellion? Give two reasons why they rebelled.</vt:lpstr>
      <vt:lpstr>3/400 – Between 220-589 AD, how long was China united as a country? What was the name of the ruling dynasty at that time?</vt:lpstr>
      <vt:lpstr>3/500 – Two violent events are responsible for the fall of two dynasties between 280-618 AD. Give the names of each and explain why.</vt:lpstr>
      <vt:lpstr>4/100 – Who wrote The Records of the Grand Historian?</vt:lpstr>
      <vt:lpstr>4/200 – Name two things that were valuable for the economy of the Han Dynasty.</vt:lpstr>
      <vt:lpstr>4/300 – What philosophy did Emperors Wen &amp; Jing practice? How did they deal with the Xiongnu?</vt:lpstr>
      <vt:lpstr>4/400 – Draw a pagoda that represents the four social classes of Han society (Hint: there are 6 levels)</vt:lpstr>
      <vt:lpstr>4/500 – Describe two accomplishments of Emperor Wudi (Hint: what philosophy did he believe in? And how did he deal with the Xiongnu?)</vt:lpstr>
      <vt:lpstr>5/100 – When tea became very popular, China ran out of coins. How did they deal with this rapid increase in trade? What did they call their new invention?</vt:lpstr>
      <vt:lpstr>5/200 – Who are the Jiedushi? What effect did they have on the Tang Dynasty?</vt:lpstr>
      <vt:lpstr>5/300 – Which great Tang poet wrote about one of the Four Great Beauties? What was her name?</vt:lpstr>
      <vt:lpstr>5/400 – What are the Four Great Inventions? Which of those were invented during the Tang Dynasty?</vt:lpstr>
      <vt:lpstr>5/500 – Draw the pyramid of the Tang Dynasty government structure on the white board.</vt:lpstr>
      <vt:lpstr>6/100 – What is the definition of a “concubine”?</vt:lpstr>
      <vt:lpstr>6/200 – What are the two unanswered questions that historians still have about the story of Mulan?</vt:lpstr>
      <vt:lpstr>6/300 – What was the name of the dynasty that briefly interrupted the Tang Dynasty? Who was the emperor that ruled it?</vt:lpstr>
      <vt:lpstr>6/400 – How much freedom and power did a young woman have in Ancient China? Give three details to support your answer.</vt:lpstr>
      <vt:lpstr>Answer 6/500 – Briefly retell the True Story of Mulan. Give at least 5 specific details. 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69</cp:revision>
  <dcterms:created xsi:type="dcterms:W3CDTF">2000-09-05T02:28:20Z</dcterms:created>
  <dcterms:modified xsi:type="dcterms:W3CDTF">2014-04-14T02:49:54Z</dcterms:modified>
</cp:coreProperties>
</file>