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410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2C59D8D-8A54-4236-90AD-81211AC40B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DBC9DE-0FEC-4734-B462-941D9556F978}" type="slidenum">
              <a:rPr lang="zh-CN" altLang="en-US" smtClean="0">
                <a:cs typeface="Arial" charset="0"/>
              </a:rPr>
              <a:pPr/>
              <a:t>1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4366E-BC34-4E1A-B409-27232280C538}" type="slidenum">
              <a:rPr lang="zh-CN" altLang="en-US" smtClean="0">
                <a:cs typeface="Arial" charset="0"/>
              </a:rPr>
              <a:pPr/>
              <a:t>2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BBDB93-55DA-4833-9A5E-633023C1F13E}" type="slidenum">
              <a:rPr lang="zh-CN" altLang="en-US" smtClean="0">
                <a:cs typeface="Arial" charset="0"/>
              </a:rPr>
              <a:pPr/>
              <a:t>3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0066FF"/>
                </a:solidFill>
                <a:latin typeface="+mn-lt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0.xml"/><Relationship Id="rId18" Type="http://schemas.openxmlformats.org/officeDocument/2006/relationships/slide" Target="slide16.xml"/><Relationship Id="rId26" Type="http://schemas.openxmlformats.org/officeDocument/2006/relationships/slide" Target="slide27.xml"/><Relationship Id="rId3" Type="http://schemas.openxmlformats.org/officeDocument/2006/relationships/audio" Target="../media/audio2.wav"/><Relationship Id="rId21" Type="http://schemas.openxmlformats.org/officeDocument/2006/relationships/slide" Target="slide31.xml"/><Relationship Id="rId7" Type="http://schemas.openxmlformats.org/officeDocument/2006/relationships/slide" Target="slide19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2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26.xml"/><Relationship Id="rId29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17.xml"/><Relationship Id="rId32" Type="http://schemas.openxmlformats.org/officeDocument/2006/relationships/slide" Target="slide28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2.xml"/><Relationship Id="rId28" Type="http://schemas.openxmlformats.org/officeDocument/2006/relationships/slide" Target="slide8.xml"/><Relationship Id="rId10" Type="http://schemas.openxmlformats.org/officeDocument/2006/relationships/slide" Target="slide5.xml"/><Relationship Id="rId19" Type="http://schemas.openxmlformats.org/officeDocument/2006/relationships/slide" Target="slide21.xml"/><Relationship Id="rId31" Type="http://schemas.openxmlformats.org/officeDocument/2006/relationships/slide" Target="slide2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7.xml"/><Relationship Id="rId27" Type="http://schemas.openxmlformats.org/officeDocument/2006/relationships/slide" Target="slide32.xml"/><Relationship Id="rId30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altLang="zh-CN" sz="8800" b="1" smtClean="0">
                <a:ea typeface="宋体" pitchFamily="2" charset="-122"/>
              </a:rPr>
              <a:t>JEOPARDY!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Social Studies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099" grpId="0" build="p" autoUpdateAnimBg="0" advAuto="2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2/200 – What is the name of Kublai Khan’s famous summer palace? Who wrote a very famous poem about that palace?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7432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2/300 – Name both countries that the Mongols were defeated by and explain what “kamikaze” means in this context.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2/400 – What was the name the Mongols used for the 4 large parts of their empire? What was the name of K.K.’s part?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052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2/500 – Give 5 details that show the luxuries of Kublai Khan’s palace and lifestyle</a:t>
            </a:r>
            <a:br>
              <a:rPr lang="en-US" altLang="zh-CN" sz="6000" b="1" smtClean="0">
                <a:ea typeface="宋体" pitchFamily="2" charset="-122"/>
              </a:rPr>
            </a:br>
            <a:endParaRPr lang="en-US" altLang="zh-CN" smtClean="0">
              <a:ea typeface="宋体" pitchFamily="2" charset="-122"/>
            </a:endParaRPr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3/100: What are both of the names we learned for the ugly emperor?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3/200 – Give the start and end dates of both the Yuan and the Ming Dynasties</a:t>
            </a:r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3/300 – What are three things that happen as a result of the disaster of the Yellow River changing course?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3/400 – Briefly summarize how the ugly emperor rose to power and overthrew the Yuan Dynasty 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48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3/500 – List and explain 5 reasons that may have contributed to the fall of the Yuan Dynasty.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58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4/100 – What famous Chinese product does Marco Polo describe that is made in </a:t>
            </a:r>
            <a:br>
              <a:rPr lang="en-US" altLang="zh-CN" sz="5400" b="1" smtClean="0">
                <a:ea typeface="宋体" pitchFamily="2" charset="-122"/>
              </a:rPr>
            </a:br>
            <a:r>
              <a:rPr lang="en-US" altLang="zh-CN" sz="5400" b="1" smtClean="0">
                <a:ea typeface="宋体" pitchFamily="2" charset="-122"/>
              </a:rPr>
              <a:t>Tin-gui?</a:t>
            </a:r>
            <a:endParaRPr lang="en-US" altLang="zh-CN" sz="5400" smtClean="0">
              <a:ea typeface="宋体" pitchFamily="2" charset="-122"/>
            </a:endParaRPr>
          </a:p>
        </p:txBody>
      </p:sp>
      <p:sp>
        <p:nvSpPr>
          <p:cNvPr id="368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latin typeface="Benguiat Frisky"/>
                <a:ea typeface="宋体" pitchFamily="2" charset="-122"/>
              </a:rPr>
              <a:t>JEOPARDY!</a:t>
            </a:r>
            <a:endParaRPr lang="en-US" altLang="zh-CN" sz="3200">
              <a:ea typeface="宋体" pitchFamily="2" charset="-122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4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5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6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7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8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9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0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1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2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3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4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5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6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7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8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9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0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1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9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2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0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3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1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4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2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5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3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6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4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7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5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8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6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9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7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0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8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1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9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2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40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3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6 Themes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zh-CN" sz="1800">
                <a:ea typeface="宋体" pitchFamily="2" charset="-122"/>
              </a:rPr>
              <a:t>Application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KK &amp; Yuan Dynasty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When Dynasties Fall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Marco Polo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598805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Ming Dynasty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T.F.C.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4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4/200 – Name both Marco Polo’s father and uncle, who accompany him on his journey to China.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78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2766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4/300 – What year did Marco Polo arrive in China? How long did he stay? What job did Kublai Khan give him?</a:t>
            </a:r>
          </a:p>
        </p:txBody>
      </p:sp>
      <p:sp>
        <p:nvSpPr>
          <p:cNvPr id="389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429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4/400 – Give both of the famous names for the book written about Marco Polo’s travels.  Who wrote the book, and how did Marco Polo meet the author?</a:t>
            </a:r>
          </a:p>
        </p:txBody>
      </p:sp>
      <p:sp>
        <p:nvSpPr>
          <p:cNvPr id="399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0" y="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4/500 – List &amp; Describe 5 of the places that Marco Polo visited after he left Venice</a:t>
            </a:r>
          </a:p>
        </p:txBody>
      </p:sp>
      <p:sp>
        <p:nvSpPr>
          <p:cNvPr id="409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5/100 – Why was there a civil war after the ugly emperor died?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19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5/200 – Give both of the names for the ugly emperor’s son, who ruled China after him.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30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7432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5/300 – ***Potpourri***</a:t>
            </a:r>
            <a:br>
              <a:rPr lang="en-US" altLang="zh-CN" sz="5400" b="1" smtClean="0">
                <a:ea typeface="宋体" pitchFamily="2" charset="-122"/>
              </a:rPr>
            </a:br>
            <a:r>
              <a:rPr lang="en-US" altLang="zh-CN" sz="5400" b="1" smtClean="0">
                <a:ea typeface="宋体" pitchFamily="2" charset="-122"/>
              </a:rPr>
              <a:t>What type of dragon does Harry Potter battle in his first challenge of </a:t>
            </a:r>
            <a:r>
              <a:rPr lang="en-US" altLang="zh-CN" sz="5400" b="1" i="1" smtClean="0">
                <a:ea typeface="宋体" pitchFamily="2" charset="-122"/>
              </a:rPr>
              <a:t>The Goblet of Fire?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40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5/400 – What year did the ugly emperor rise to power? What is one negative thing about his rule? What are two positive things?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50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2766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5/500 – Compare and Contrast the Mongol &amp; Ming governments. Give 2 similarities and 2 differences.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60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6/100 – The 2</a:t>
            </a:r>
            <a:r>
              <a:rPr lang="en-US" altLang="zh-CN" sz="6000" b="1" baseline="30000" smtClean="0">
                <a:ea typeface="宋体" pitchFamily="2" charset="-122"/>
              </a:rPr>
              <a:t>nd</a:t>
            </a:r>
            <a:r>
              <a:rPr lang="en-US" altLang="zh-CN" sz="6000" b="1" smtClean="0">
                <a:ea typeface="宋体" pitchFamily="2" charset="-122"/>
              </a:rPr>
              <a:t> Ming Emperor moved China’s capital from Nanjing to ________.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471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altLang="zh-CN" sz="4800" b="1" smtClean="0">
                <a:ea typeface="宋体" pitchFamily="2" charset="-122"/>
              </a:rPr>
              <a:t>Daily Double Graphic and Sound Effect!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altLang="zh-CN" sz="2200" b="1" i="1" smtClean="0">
                <a:ea typeface="宋体" pitchFamily="2" charset="-122"/>
              </a:rPr>
              <a:t>DO NOT DELETE THIS SLIDE!</a:t>
            </a:r>
            <a:r>
              <a:rPr lang="en-US" altLang="zh-CN" sz="2200" b="1" smtClean="0">
                <a:ea typeface="宋体" pitchFamily="2" charset="-122"/>
              </a:rPr>
              <a:t>  Deleting it may cause the game links to work improperly.  This slide is hidden during the game, and WILL not appear.</a:t>
            </a:r>
          </a:p>
          <a:p>
            <a:r>
              <a:rPr lang="en-US" altLang="zh-CN" sz="2200" b="1" smtClean="0">
                <a:ea typeface="宋体" pitchFamily="2" charset="-122"/>
              </a:rPr>
              <a:t>In slide view mode, copy the above (red) graphic (click once to select; right click the </a:t>
            </a:r>
            <a:r>
              <a:rPr lang="en-US" altLang="zh-CN" sz="2200" b="1" i="1" u="sng" smtClean="0">
                <a:ea typeface="宋体" pitchFamily="2" charset="-122"/>
              </a:rPr>
              <a:t>border</a:t>
            </a:r>
            <a:r>
              <a:rPr lang="en-US" altLang="zh-CN" sz="2200" b="1" smtClean="0">
                <a:ea typeface="宋体" pitchFamily="2" charset="-122"/>
              </a:rPr>
              <a:t> and choose “copy”).</a:t>
            </a:r>
          </a:p>
          <a:p>
            <a:r>
              <a:rPr lang="en-US" altLang="zh-CN" sz="2200" b="1" smtClean="0">
                <a:ea typeface="宋体" pitchFamily="2" charset="-122"/>
              </a:rPr>
              <a:t>Locate the answer slide which you want to be the daily double</a:t>
            </a:r>
          </a:p>
          <a:p>
            <a:r>
              <a:rPr lang="en-US" altLang="zh-CN" sz="2200" b="1" smtClean="0">
                <a:ea typeface="宋体" pitchFamily="2" charset="-122"/>
              </a:rPr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6/200 – How many rooms was T.F.C. rumored to have? How many rooms does it </a:t>
            </a:r>
            <a:r>
              <a:rPr lang="en-US" altLang="zh-CN" sz="6000" b="1" i="1" smtClean="0">
                <a:ea typeface="宋体" pitchFamily="2" charset="-122"/>
              </a:rPr>
              <a:t>actually</a:t>
            </a:r>
            <a:r>
              <a:rPr lang="en-US" altLang="zh-CN" sz="6000" b="1" smtClean="0">
                <a:ea typeface="宋体" pitchFamily="2" charset="-122"/>
              </a:rPr>
              <a:t> have? 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481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3528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6/300 – Who built the Forbidden City? Why was the forbidden city built? (Hint: What is it supposed to represent?)</a:t>
            </a:r>
            <a:endParaRPr lang="en-US" altLang="zh-CN" sz="5400" smtClean="0">
              <a:ea typeface="宋体" pitchFamily="2" charset="-122"/>
            </a:endParaRPr>
          </a:p>
        </p:txBody>
      </p:sp>
      <p:sp>
        <p:nvSpPr>
          <p:cNvPr id="491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5814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6/400 – </a:t>
            </a:r>
            <a:r>
              <a:rPr lang="en-US" altLang="zh-CN" sz="5400" b="1" smtClean="0">
                <a:ea typeface="宋体" pitchFamily="2" charset="-122"/>
              </a:rPr>
              <a:t>Name 4 creatures that protected The Forbidden City from various dangers.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501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47800" y="6858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8956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Answer 6/500 – Name the 3 Palaces of Harmony and describe the main purpose of each.</a:t>
            </a:r>
            <a:endParaRPr lang="en-US" altLang="zh-CN" sz="5400" smtClean="0">
              <a:ea typeface="宋体" pitchFamily="2" charset="-122"/>
            </a:endParaRPr>
          </a:p>
        </p:txBody>
      </p:sp>
      <p:sp>
        <p:nvSpPr>
          <p:cNvPr id="51203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1/100 – Identify &amp; explain this theme: Marco Polo observed that the heat in Yazd was unbearable.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/>
            </a:r>
            <a:br>
              <a:rPr lang="en-US" altLang="zh-CN" sz="5400" b="1" smtClean="0">
                <a:ea typeface="宋体" pitchFamily="2" charset="-122"/>
              </a:rPr>
            </a:br>
            <a:r>
              <a:rPr lang="en-US" altLang="zh-CN" sz="5400" b="1" smtClean="0">
                <a:ea typeface="宋体" pitchFamily="2" charset="-122"/>
              </a:rPr>
              <a:t>1/200 – Identify &amp; explain this theme: The people of Yazd created ventilators for their houses to keep themselves cool in the extreme heat.</a:t>
            </a:r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1/300 – Identify &amp; explain this theme: Marco Polo observed that in Baghdad many people were Muslim and very hostile to Christians.</a:t>
            </a:r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1/400 – How did the Mongols make it possible for Marco Polo to come to China? What key word and S.S. theme would best describe their actions?</a:t>
            </a:r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1/500 – What are the Three Ways of China, and what theme best describes them?</a:t>
            </a:r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2/100 – Give one example that shows how K.K. is a nicer guy than his grandfather.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826</Words>
  <Application>Microsoft Office PowerPoint</Application>
  <PresentationFormat>On-screen Show (4:3)</PresentationFormat>
  <Paragraphs>148</Paragraphs>
  <Slides>33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Times New Roman</vt:lpstr>
      <vt:lpstr>Arial</vt:lpstr>
      <vt:lpstr>宋体</vt:lpstr>
      <vt:lpstr>Benguiat Frisky</vt:lpstr>
      <vt:lpstr>Default Design</vt:lpstr>
      <vt:lpstr>JEOPARDY!</vt:lpstr>
      <vt:lpstr>Slide 2</vt:lpstr>
      <vt:lpstr>Daily Double Graphic and Sound Effect!</vt:lpstr>
      <vt:lpstr>1/100 – Identify &amp; explain this theme: Marco Polo observed that the heat in Yazd was unbearable.</vt:lpstr>
      <vt:lpstr> 1/200 – Identify &amp; explain this theme: The people of Yazd created ventilators for their houses to keep themselves cool in the extreme heat.</vt:lpstr>
      <vt:lpstr>1/300 – Identify &amp; explain this theme: Marco Polo observed that in Baghdad many people were Muslim and very hostile to Christians.</vt:lpstr>
      <vt:lpstr>1/400 – How did the Mongols make it possible for Marco Polo to come to China? What key word and S.S. theme would best describe their actions?</vt:lpstr>
      <vt:lpstr>1/500 – What are the Three Ways of China, and what theme best describes them?</vt:lpstr>
      <vt:lpstr>2/100 – Give one example that shows how K.K. is a nicer guy than his grandfather.</vt:lpstr>
      <vt:lpstr>2/200 – What is the name of Kublai Khan’s famous summer palace? Who wrote a very famous poem about that palace?</vt:lpstr>
      <vt:lpstr>2/300 – Name both countries that the Mongols were defeated by and explain what “kamikaze” means in this context.</vt:lpstr>
      <vt:lpstr>2/400 – What was the name the Mongols used for the 4 large parts of their empire? What was the name of K.K.’s part?</vt:lpstr>
      <vt:lpstr>2/500 – Give 5 details that show the luxuries of Kublai Khan’s palace and lifestyle </vt:lpstr>
      <vt:lpstr>3/100: What are both of the names we learned for the ugly emperor?</vt:lpstr>
      <vt:lpstr>3/200 – Give the start and end dates of both the Yuan and the Ming Dynasties</vt:lpstr>
      <vt:lpstr>3/300 – What are three things that happen as a result of the disaster of the Yellow River changing course?</vt:lpstr>
      <vt:lpstr>3/400 – Briefly summarize how the ugly emperor rose to power and overthrew the Yuan Dynasty </vt:lpstr>
      <vt:lpstr>3/500 – List and explain 5 reasons that may have contributed to the fall of the Yuan Dynasty.</vt:lpstr>
      <vt:lpstr>4/100 – What famous Chinese product does Marco Polo describe that is made in  Tin-gui?</vt:lpstr>
      <vt:lpstr>4/200 – Name both Marco Polo’s father and uncle, who accompany him on his journey to China.</vt:lpstr>
      <vt:lpstr>4/300 – What year did Marco Polo arrive in China? How long did he stay? What job did Kublai Khan give him?</vt:lpstr>
      <vt:lpstr>4/400 – Give both of the famous names for the book written about Marco Polo’s travels.  Who wrote the book, and how did Marco Polo meet the author?</vt:lpstr>
      <vt:lpstr>4/500 – List &amp; Describe 5 of the places that Marco Polo visited after he left Venice</vt:lpstr>
      <vt:lpstr>5/100 – Why was there a civil war after the ugly emperor died?</vt:lpstr>
      <vt:lpstr>5/200 – Give both of the names for the ugly emperor’s son, who ruled China after him.</vt:lpstr>
      <vt:lpstr>5/300 – ***Potpourri*** What type of dragon does Harry Potter battle in his first challenge of The Goblet of Fire?</vt:lpstr>
      <vt:lpstr>5/400 – What year did the ugly emperor rise to power? What is one negative thing about his rule? What are two positive things?</vt:lpstr>
      <vt:lpstr>5/500 – Compare and Contrast the Mongol &amp; Ming governments. Give 2 similarities and 2 differences.</vt:lpstr>
      <vt:lpstr>6/100 – The 2nd Ming Emperor moved China’s capital from Nanjing to ________.</vt:lpstr>
      <vt:lpstr>6/200 – How many rooms was T.F.C. rumored to have? How many rooms does it actually have? </vt:lpstr>
      <vt:lpstr>6/300 – Who built the Forbidden City? Why was the forbidden city built? (Hint: What is it supposed to represent?)</vt:lpstr>
      <vt:lpstr>6/400 – Name 4 creatures that protected The Forbidden City from various dangers.</vt:lpstr>
      <vt:lpstr>Answer 6/500 – Name the 3 Palaces of Harmony and describe the main purpose of each.</vt:lpstr>
    </vt:vector>
  </TitlesOfParts>
  <Company>Compaq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Steve_Limkeman</cp:lastModifiedBy>
  <cp:revision>90</cp:revision>
  <dcterms:created xsi:type="dcterms:W3CDTF">2000-09-05T02:28:20Z</dcterms:created>
  <dcterms:modified xsi:type="dcterms:W3CDTF">2013-05-22T05:11:05Z</dcterms:modified>
</cp:coreProperties>
</file>