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705BF-BA95-4F22-9C50-783BD8F5FA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E935F-6C76-4AED-BAFA-4BF384DB54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288A2-01DA-4CB0-8407-3404A13740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239F-5C73-4828-B418-762C4B0C94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ED038-92E7-4E53-84F4-41574082F8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E2F81-4D4B-44C1-A2CE-4D9462ACF5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1DAA-C705-4B96-ABE6-761CBEA9E47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F2F2B-0091-4951-A8F3-E56A4EA0C3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6BF58-F0C1-4702-95EE-95C4E8F084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2D555-8484-4466-821D-42A159BE58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2DB18-95E7-470D-93AF-4163B2DBDB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8F1A397-0F6A-4465-8BA4-1660B5640C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  <a:ea typeface="黑体" pitchFamily="2" charset="-122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0" descr="Confuciu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dirty="0" smtClean="0">
                <a:solidFill>
                  <a:schemeClr val="bg1"/>
                </a:solidFill>
                <a:latin typeface="Comic Sans MS" pitchFamily="66" charset="0"/>
              </a:rPr>
              <a:t>Confucianism</a:t>
            </a:r>
            <a:br>
              <a:rPr lang="en-US" altLang="zh-CN" dirty="0" smtClean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altLang="zh-CN" dirty="0" err="1" smtClean="0">
                <a:solidFill>
                  <a:schemeClr val="bg1"/>
                </a:solidFill>
                <a:latin typeface="Comic Sans MS" pitchFamily="66" charset="0"/>
              </a:rPr>
              <a:t>vs</a:t>
            </a:r>
            <a:r>
              <a:rPr lang="en-US" altLang="zh-CN" dirty="0" smtClean="0">
                <a:solidFill>
                  <a:schemeClr val="bg1"/>
                </a:solidFill>
                <a:latin typeface="Comic Sans MS" pitchFamily="66" charset="0"/>
              </a:rPr>
              <a:t> Buddhism</a:t>
            </a:r>
            <a:endParaRPr lang="en-US" altLang="zh-CN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295400" y="1295400"/>
            <a:ext cx="6797675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400">
                <a:solidFill>
                  <a:srgbClr val="EDE4F1"/>
                </a:solidFill>
                <a:latin typeface="Franklin Gothic Medium" pitchFamily="34" charset="0"/>
              </a:rPr>
              <a:t>Compare &amp; Contrast</a:t>
            </a:r>
          </a:p>
          <a:p>
            <a:pPr algn="ctr"/>
            <a:r>
              <a:rPr lang="en-US" altLang="zh-CN" sz="2400">
                <a:solidFill>
                  <a:schemeClr val="bg1"/>
                </a:solidFill>
                <a:latin typeface="Franklin Gothic Medium" pitchFamily="34" charset="0"/>
              </a:rPr>
              <a:t>In 2 separate paragraphs…</a:t>
            </a:r>
          </a:p>
          <a:p>
            <a:pPr algn="ctr"/>
            <a:endParaRPr lang="en-US" altLang="zh-CN" sz="2400">
              <a:solidFill>
                <a:schemeClr val="bg1"/>
              </a:solidFill>
              <a:latin typeface="Franklin Gothic Medium" pitchFamily="34" charset="0"/>
            </a:endParaRPr>
          </a:p>
          <a:p>
            <a:pPr>
              <a:buFontTx/>
              <a:buAutoNum type="arabicPeriod"/>
            </a:pPr>
            <a:r>
              <a:rPr lang="en-US" altLang="zh-CN" sz="2400">
                <a:solidFill>
                  <a:schemeClr val="bg1"/>
                </a:solidFill>
                <a:latin typeface="Franklin Gothic Medium" pitchFamily="34" charset="0"/>
              </a:rPr>
              <a:t> How is Buddhism different from Confucianism? Show at least 2 ways that their </a:t>
            </a:r>
            <a:r>
              <a:rPr lang="en-US" altLang="zh-CN" sz="2400" i="1">
                <a:solidFill>
                  <a:schemeClr val="bg1"/>
                </a:solidFill>
                <a:latin typeface="Franklin Gothic Medium" pitchFamily="34" charset="0"/>
              </a:rPr>
              <a:t>ideas </a:t>
            </a:r>
            <a:r>
              <a:rPr lang="en-US" altLang="zh-CN" sz="2400">
                <a:solidFill>
                  <a:schemeClr val="bg1"/>
                </a:solidFill>
                <a:latin typeface="Franklin Gothic Medium" pitchFamily="34" charset="0"/>
              </a:rPr>
              <a:t>contrast.</a:t>
            </a:r>
          </a:p>
          <a:p>
            <a:pPr>
              <a:buFontTx/>
              <a:buAutoNum type="arabicPeriod"/>
            </a:pPr>
            <a:r>
              <a:rPr lang="en-US" altLang="zh-CN" sz="2400">
                <a:solidFill>
                  <a:schemeClr val="bg1"/>
                </a:solidFill>
                <a:latin typeface="Franklin Gothic Medium" pitchFamily="34" charset="0"/>
              </a:rPr>
              <a:t> How are they similar?  In what ways do they complement each other? Why do many Chinese believe that they can practice both?</a:t>
            </a:r>
          </a:p>
        </p:txBody>
      </p:sp>
      <p:pic>
        <p:nvPicPr>
          <p:cNvPr id="13317" name="Picture 11" descr="Buddhis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8013" y="4606925"/>
            <a:ext cx="2185987" cy="225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968</TotalTime>
  <Words>43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宋体</vt:lpstr>
      <vt:lpstr>Lucida Sans</vt:lpstr>
      <vt:lpstr>黑体</vt:lpstr>
      <vt:lpstr>Book Antiqua</vt:lpstr>
      <vt:lpstr>Wingdings 2</vt:lpstr>
      <vt:lpstr>Wingdings</vt:lpstr>
      <vt:lpstr>Wingdings 3</vt:lpstr>
      <vt:lpstr>Calibri</vt:lpstr>
      <vt:lpstr>Franklin Gothic Medium</vt:lpstr>
      <vt:lpstr>Apex</vt:lpstr>
      <vt:lpstr>Apex</vt:lpstr>
      <vt:lpstr>Slide 1</vt:lpstr>
    </vt:vector>
  </TitlesOfParts>
  <Company>zhongxin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Imagine</dc:title>
  <dc:creator>Steve_Limkeman</dc:creator>
  <cp:lastModifiedBy>Steve_Limkeman</cp:lastModifiedBy>
  <cp:revision>14</cp:revision>
  <dcterms:created xsi:type="dcterms:W3CDTF">2011-12-19T04:59:05Z</dcterms:created>
  <dcterms:modified xsi:type="dcterms:W3CDTF">2013-02-22T00:57:25Z</dcterms:modified>
</cp:coreProperties>
</file>