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9" r:id="rId3"/>
    <p:sldId id="258" r:id="rId4"/>
    <p:sldId id="257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5F84F52-C1A9-4126-B981-1AB3430D38BD}" type="datetimeFigureOut">
              <a:rPr lang="zh-CN" altLang="en-US"/>
              <a:pPr>
                <a:defRPr/>
              </a:pPr>
              <a:t>2014-3-31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0B9A259-360F-40DC-8ABA-47B541AF34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6543EE-F62D-4A37-9F66-F439FC107AC4}" type="slidenum">
              <a:rPr lang="zh-CN" altLang="en-US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0AD1F25-1D48-4D90-8DD5-525EE3908538}" type="datetimeFigureOut">
              <a:rPr lang="zh-CN" altLang="en-US"/>
              <a:pPr>
                <a:defRPr/>
              </a:pPr>
              <a:t>2014-3-31</a:t>
            </a:fld>
            <a:endParaRPr lang="en-US" altLang="zh-CN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D10AE9-C8D0-4F0D-8D04-EEE9C491AC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43762-A3CC-41B9-AEE1-3FD225943AA7}" type="datetimeFigureOut">
              <a:rPr lang="zh-CN" altLang="en-US"/>
              <a:pPr>
                <a:defRPr/>
              </a:pPr>
              <a:t>2014-3-31</a:t>
            </a:fld>
            <a:endParaRPr lang="en-US" altLang="zh-C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DF753-520F-48A4-AC2D-036FA05949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01A7F-FD8F-492B-B769-2E0D3DC74F2B}" type="datetimeFigureOut">
              <a:rPr lang="zh-CN" altLang="en-US"/>
              <a:pPr>
                <a:defRPr/>
              </a:pPr>
              <a:t>2014-3-31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A54F4-5CC3-436A-A072-4F0E40A5C1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3741B-16C6-4F1F-B595-C1AFC4C3E1EB}" type="datetimeFigureOut">
              <a:rPr lang="zh-CN" altLang="en-US"/>
              <a:pPr>
                <a:defRPr/>
              </a:pPr>
              <a:t>2014-3-31</a:t>
            </a:fld>
            <a:endParaRPr lang="en-US" altLang="zh-C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354A9-281F-4F68-91E7-DC3025CE74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BD435-5C68-45C9-A0D0-52390A7C37D7}" type="datetimeFigureOut">
              <a:rPr lang="zh-CN" altLang="en-US"/>
              <a:pPr>
                <a:defRPr/>
              </a:pPr>
              <a:t>2014-3-31</a:t>
            </a:fld>
            <a:endParaRPr lang="en-US" altLang="zh-CN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9D6A56FE-9B73-4292-8640-7FA738FBE4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E5E2A-DC2A-45FA-8A32-292A6ACBF254}" type="datetimeFigureOut">
              <a:rPr lang="zh-CN" altLang="en-US"/>
              <a:pPr>
                <a:defRPr/>
              </a:pPr>
              <a:t>2014-3-31</a:t>
            </a:fld>
            <a:endParaRPr lang="en-US" altLang="zh-C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34D33-7E30-4892-B15F-6745F1B69E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AB14F-B7C9-4498-9BEB-F8D3636C9F86}" type="datetimeFigureOut">
              <a:rPr lang="zh-CN" altLang="en-US"/>
              <a:pPr>
                <a:defRPr/>
              </a:pPr>
              <a:t>2014-3-31</a:t>
            </a:fld>
            <a:endParaRPr lang="en-US" altLang="zh-CN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CEC00-2D59-4082-8BBE-6156AD7820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0EB18-80A9-4608-946D-1B848B3FAC92}" type="datetimeFigureOut">
              <a:rPr lang="zh-CN" altLang="en-US"/>
              <a:pPr>
                <a:defRPr/>
              </a:pPr>
              <a:t>2014-3-31</a:t>
            </a:fld>
            <a:endParaRPr lang="en-US" altLang="zh-CN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E4264-2E40-4BE3-8905-BCCD8167F6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4CF11-4835-4770-9F5D-B8C5915884D5}" type="datetimeFigureOut">
              <a:rPr lang="zh-CN" altLang="en-US"/>
              <a:pPr>
                <a:defRPr/>
              </a:pPr>
              <a:t>2014-3-31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0F18B5-B692-427D-B713-16B6AE4C3F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AE49-0DA6-462E-8FBA-4343B319C5A7}" type="datetimeFigureOut">
              <a:rPr lang="zh-CN" altLang="en-US"/>
              <a:pPr>
                <a:defRPr/>
              </a:pPr>
              <a:t>2014-3-31</a:t>
            </a:fld>
            <a:endParaRPr lang="en-US" altLang="zh-C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E7051-BD36-4822-8343-3AFD3D48E6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BA9D3-2331-4BB7-A068-D45D10E2D37A}" type="datetimeFigureOut">
              <a:rPr lang="zh-CN" altLang="en-US"/>
              <a:pPr>
                <a:defRPr/>
              </a:pPr>
              <a:t>2014-3-31</a:t>
            </a:fld>
            <a:endParaRPr lang="en-US" altLang="zh-CN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88AC9129-57EF-46F5-AAB8-3976B12457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Tw Cen MT"/>
                <a:ea typeface="宋体" pitchFamily="2" charset="-122"/>
              </a:defRPr>
            </a:lvl1pPr>
          </a:lstStyle>
          <a:p>
            <a:pPr>
              <a:defRPr/>
            </a:pPr>
            <a:fld id="{E55E8649-C543-42B0-A06A-32CEEC02F413}" type="datetimeFigureOut">
              <a:rPr lang="zh-CN" altLang="en-US"/>
              <a:pPr>
                <a:defRPr/>
              </a:pPr>
              <a:t>2014-3-31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Tw Cen M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/>
                <a:ea typeface="宋体" pitchFamily="2" charset="-122"/>
              </a:defRPr>
            </a:lvl1pPr>
          </a:lstStyle>
          <a:p>
            <a:pPr>
              <a:defRPr/>
            </a:pPr>
            <a:fld id="{28E913C2-F22F-474B-A135-26632522F0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8" r:id="rId2"/>
    <p:sldLayoutId id="2147483685" r:id="rId3"/>
    <p:sldLayoutId id="2147483679" r:id="rId4"/>
    <p:sldLayoutId id="2147483680" r:id="rId5"/>
    <p:sldLayoutId id="2147483681" r:id="rId6"/>
    <p:sldLayoutId id="2147483686" r:id="rId7"/>
    <p:sldLayoutId id="2147483682" r:id="rId8"/>
    <p:sldLayoutId id="2147483687" r:id="rId9"/>
    <p:sldLayoutId id="2147483683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Five Dynasties and</a:t>
            </a:r>
            <a:br>
              <a:rPr lang="en-US" dirty="0" smtClean="0"/>
            </a:br>
            <a:r>
              <a:rPr lang="en-US" dirty="0" smtClean="0"/>
              <a:t>ten kingdoms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algn="ctr" eaLnBrk="1" hangingPunct="1"/>
            <a:r>
              <a:rPr lang="en-US" altLang="zh-CN" smtClean="0">
                <a:ea typeface="宋体" pitchFamily="2" charset="-122"/>
              </a:rPr>
              <a:t>It’s time for CHAOS…again.</a:t>
            </a:r>
          </a:p>
        </p:txBody>
      </p:sp>
      <p:sp>
        <p:nvSpPr>
          <p:cNvPr id="14339" name="Subtitle 2"/>
          <p:cNvSpPr txBox="1">
            <a:spLocks/>
          </p:cNvSpPr>
          <p:nvPr/>
        </p:nvSpPr>
        <p:spPr bwMode="auto">
          <a:xfrm>
            <a:off x="0" y="60198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altLang="zh-CN" sz="2600">
                <a:solidFill>
                  <a:srgbClr val="FFFFFF"/>
                </a:solidFill>
                <a:latin typeface="Tw Cen MT"/>
                <a:ea typeface="宋体" pitchFamily="2" charset="-122"/>
              </a:rPr>
              <a:t>907-960AD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2663825" cy="990600"/>
          </a:xfrm>
        </p:spPr>
        <p:txBody>
          <a:bodyPr/>
          <a:lstStyle/>
          <a:p>
            <a:pPr algn="ctr" eaLnBrk="1" hangingPunct="1"/>
            <a:r>
              <a:rPr lang="en-US" altLang="zh-CN" smtClean="0">
                <a:ea typeface="宋体" pitchFamily="2" charset="-122"/>
              </a:rPr>
              <a:t>Jiedushi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0" y="1752600"/>
            <a:ext cx="3121025" cy="44958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Military governors rebel!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5 Dynasties change rapidly in north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10 Kingdoms fight for power in south</a:t>
            </a:r>
          </a:p>
        </p:txBody>
      </p:sp>
      <p:pic>
        <p:nvPicPr>
          <p:cNvPr id="15363" name="Picture 3" descr="Five_Dynasties_Ten_Kingdoms_923_C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09600"/>
            <a:ext cx="6172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 descr="Emperor Taiz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0"/>
            <a:ext cx="4876800" cy="541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 Placeholder 1"/>
          <p:cNvSpPr>
            <a:spLocks noGrp="1"/>
          </p:cNvSpPr>
          <p:nvPr>
            <p:ph type="body" sz="half" idx="2"/>
          </p:nvPr>
        </p:nvSpPr>
        <p:spPr>
          <a:xfrm>
            <a:off x="1524000" y="533400"/>
            <a:ext cx="2743200" cy="2971800"/>
          </a:xfrm>
        </p:spPr>
        <p:txBody>
          <a:bodyPr/>
          <a:lstStyle/>
          <a:p>
            <a:pPr eaLnBrk="1" hangingPunct="1"/>
            <a:r>
              <a:rPr lang="en-US" altLang="zh-CN" sz="3600" smtClean="0">
                <a:ea typeface="宋体" pitchFamily="2" charset="-122"/>
              </a:rPr>
              <a:t>Unifies China, beginning the Song Dynasty, 960 AD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smtClean="0">
                <a:ea typeface="宋体" pitchFamily="2" charset="-122"/>
              </a:rPr>
              <a:t>Emperor Taizu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/>
            <a:r>
              <a:rPr lang="en-US" altLang="zh-CN" sz="2400" smtClean="0">
                <a:ea typeface="宋体" pitchFamily="2" charset="-122"/>
              </a:rPr>
              <a:t>960-1279 AD </a:t>
            </a:r>
          </a:p>
        </p:txBody>
      </p:sp>
      <p:sp>
        <p:nvSpPr>
          <p:cNvPr id="1843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3600" smtClean="0">
                <a:ea typeface="宋体" pitchFamily="2" charset="-122"/>
              </a:rPr>
              <a:t>Song Dynasty</a:t>
            </a:r>
          </a:p>
        </p:txBody>
      </p:sp>
      <p:pic>
        <p:nvPicPr>
          <p:cNvPr id="9" name="Picture Placeholder 8" descr="Song Dynasty 1100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329" b="19329"/>
          <a:stretch>
            <a:fillRect/>
          </a:stretch>
        </p:blipFill>
        <p:spPr>
          <a:xfrm>
            <a:off x="1560513" y="0"/>
            <a:ext cx="7583487" cy="4568825"/>
          </a:xfrm>
        </p:spPr>
      </p:pic>
      <p:sp>
        <p:nvSpPr>
          <p:cNvPr id="18436" name="Text Placeholder 1"/>
          <p:cNvSpPr txBox="1">
            <a:spLocks/>
          </p:cNvSpPr>
          <p:nvPr/>
        </p:nvSpPr>
        <p:spPr bwMode="auto">
          <a:xfrm>
            <a:off x="0" y="990600"/>
            <a:ext cx="1447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altLang="zh-CN" sz="2800">
                <a:latin typeface="Tw Cen MT"/>
                <a:ea typeface="宋体" pitchFamily="2" charset="-122"/>
              </a:rPr>
              <a:t>Capital</a:t>
            </a:r>
          </a:p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altLang="zh-CN" sz="2800">
                <a:latin typeface="Tw Cen MT"/>
                <a:ea typeface="宋体" pitchFamily="2" charset="-122"/>
              </a:rPr>
              <a:t>City:</a:t>
            </a:r>
          </a:p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altLang="zh-CN" sz="2800">
                <a:latin typeface="Tw Cen MT"/>
                <a:ea typeface="宋体" pitchFamily="2" charset="-122"/>
              </a:rPr>
              <a:t>Kaifeng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Liao Dynasty (907-1125) = Khitan Empire</a:t>
            </a:r>
          </a:p>
        </p:txBody>
      </p:sp>
      <p:pic>
        <p:nvPicPr>
          <p:cNvPr id="6" name="Picture Placeholder 5" descr="Song Liao &amp; Xixia 1111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752" b="18752"/>
          <a:stretch>
            <a:fillRect/>
          </a:stretch>
        </p:blipFill>
        <p:spPr>
          <a:xfrm>
            <a:off x="1560513" y="0"/>
            <a:ext cx="7583487" cy="4568825"/>
          </a:xfrm>
        </p:spPr>
      </p:pic>
      <p:sp>
        <p:nvSpPr>
          <p:cNvPr id="19459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/>
            <a:r>
              <a:rPr lang="en-US" altLang="zh-CN" sz="2400" smtClean="0">
                <a:ea typeface="宋体" pitchFamily="2" charset="-122"/>
              </a:rPr>
              <a:t>W. Xia (1038-1227) = Tangut Empire</a:t>
            </a:r>
          </a:p>
        </p:txBody>
      </p:sp>
      <p:sp>
        <p:nvSpPr>
          <p:cNvPr id="19460" name="Text Placeholder 1"/>
          <p:cNvSpPr txBox="1">
            <a:spLocks/>
          </p:cNvSpPr>
          <p:nvPr/>
        </p:nvSpPr>
        <p:spPr bwMode="auto">
          <a:xfrm>
            <a:off x="0" y="990600"/>
            <a:ext cx="1752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altLang="zh-CN" sz="2800">
                <a:latin typeface="Tw Cen MT"/>
                <a:ea typeface="宋体" pitchFamily="2" charset="-122"/>
              </a:rPr>
              <a:t>China’s powerful</a:t>
            </a:r>
          </a:p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altLang="zh-CN" sz="2800">
                <a:latin typeface="Tw Cen MT"/>
                <a:ea typeface="宋体" pitchFamily="2" charset="-122"/>
              </a:rPr>
              <a:t>Northern</a:t>
            </a:r>
          </a:p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altLang="zh-CN" sz="2800">
                <a:latin typeface="Tw Cen MT"/>
                <a:ea typeface="宋体" pitchFamily="2" charset="-122"/>
              </a:rPr>
              <a:t>neighbors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/>
            <a:r>
              <a:rPr lang="en-US" altLang="zh-CN" sz="2400" smtClean="0">
                <a:ea typeface="宋体" pitchFamily="2" charset="-122"/>
              </a:rPr>
              <a:t>1115 - 1234 AD </a:t>
            </a:r>
          </a:p>
        </p:txBody>
      </p:sp>
      <p:sp>
        <p:nvSpPr>
          <p:cNvPr id="2048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3600" smtClean="0">
                <a:ea typeface="宋体" pitchFamily="2" charset="-122"/>
              </a:rPr>
              <a:t>Jin(n) Dynasty = Jurchen</a:t>
            </a: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0" y="990600"/>
            <a:ext cx="1524000" cy="2514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2800" dirty="0">
                <a:latin typeface="+mn-lt"/>
                <a:cs typeface="+mn-cs"/>
              </a:rPr>
              <a:t>Defeat Liao Dynasty</a:t>
            </a:r>
          </a:p>
          <a:p>
            <a:pPr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2800" dirty="0">
                <a:latin typeface="+mn-lt"/>
                <a:cs typeface="+mn-cs"/>
              </a:rPr>
              <a:t>&amp; betray</a:t>
            </a:r>
          </a:p>
          <a:p>
            <a:pPr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2800" dirty="0" err="1">
                <a:latin typeface="+mn-lt"/>
                <a:cs typeface="+mn-cs"/>
              </a:rPr>
              <a:t>Hui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Zong</a:t>
            </a:r>
            <a:endParaRPr lang="en-US" sz="2800" dirty="0">
              <a:latin typeface="+mn-lt"/>
              <a:cs typeface="+mn-cs"/>
            </a:endParaRPr>
          </a:p>
        </p:txBody>
      </p:sp>
      <p:pic>
        <p:nvPicPr>
          <p:cNvPr id="7" name="Picture Placeholder 6" descr="Song Jin &amp; Xi Xia 1141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811" b="18811"/>
          <a:stretch>
            <a:fillRect/>
          </a:stretch>
        </p:blipFill>
        <p:spPr>
          <a:xfrm>
            <a:off x="1560513" y="0"/>
            <a:ext cx="7583487" cy="4568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/>
            <a:r>
              <a:rPr lang="en-US" altLang="zh-CN" sz="2400" smtClean="0">
                <a:ea typeface="宋体" pitchFamily="2" charset="-122"/>
              </a:rPr>
              <a:t>1127-1279 AD </a:t>
            </a:r>
          </a:p>
        </p:txBody>
      </p:sp>
      <p:sp>
        <p:nvSpPr>
          <p:cNvPr id="215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3600" smtClean="0">
                <a:ea typeface="宋体" pitchFamily="2" charset="-122"/>
              </a:rPr>
              <a:t>Southern Song Dynasty</a:t>
            </a:r>
          </a:p>
        </p:txBody>
      </p:sp>
      <p:sp>
        <p:nvSpPr>
          <p:cNvPr id="21507" name="Text Placeholder 1"/>
          <p:cNvSpPr txBox="1">
            <a:spLocks/>
          </p:cNvSpPr>
          <p:nvPr/>
        </p:nvSpPr>
        <p:spPr bwMode="auto">
          <a:xfrm>
            <a:off x="0" y="990600"/>
            <a:ext cx="152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altLang="zh-CN" sz="2800">
                <a:latin typeface="Tw Cen MT"/>
                <a:ea typeface="宋体" pitchFamily="2" charset="-122"/>
              </a:rPr>
              <a:t>Capital</a:t>
            </a:r>
          </a:p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altLang="zh-CN" sz="2800">
                <a:latin typeface="Tw Cen MT"/>
                <a:ea typeface="宋体" pitchFamily="2" charset="-122"/>
              </a:rPr>
              <a:t>City:</a:t>
            </a:r>
          </a:p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altLang="zh-CN" sz="2800">
                <a:latin typeface="Tw Cen MT"/>
                <a:ea typeface="宋体" pitchFamily="2" charset="-122"/>
              </a:rPr>
              <a:t>Lin’an</a:t>
            </a:r>
          </a:p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altLang="zh-CN" sz="2000">
                <a:latin typeface="Tw Cen MT"/>
                <a:ea typeface="宋体" pitchFamily="2" charset="-122"/>
              </a:rPr>
              <a:t>(a.k.a. Hangzhou)</a:t>
            </a:r>
          </a:p>
        </p:txBody>
      </p:sp>
      <p:pic>
        <p:nvPicPr>
          <p:cNvPr id="8" name="Picture Placeholder 7" descr="S Song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329" b="19329"/>
          <a:stretch>
            <a:fillRect/>
          </a:stretch>
        </p:blipFill>
        <p:spPr>
          <a:xfrm>
            <a:off x="1560513" y="0"/>
            <a:ext cx="7583487" cy="4568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mtClean="0">
                <a:ea typeface="宋体" pitchFamily="2" charset="-122"/>
              </a:rPr>
              <a:t>Mongol Empire Before 1259</a:t>
            </a:r>
          </a:p>
        </p:txBody>
      </p:sp>
      <p:pic>
        <p:nvPicPr>
          <p:cNvPr id="22530" name="Picture 2" descr="Mongol Map Before 125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14463"/>
            <a:ext cx="8001000" cy="544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mtClean="0">
                <a:ea typeface="宋体" pitchFamily="2" charset="-122"/>
              </a:rPr>
              <a:t>Mongol Empire is Biggest Ever!</a:t>
            </a:r>
          </a:p>
        </p:txBody>
      </p:sp>
      <p:pic>
        <p:nvPicPr>
          <p:cNvPr id="23554" name="Picture 4" descr="Mongols - Largest Empire Ever!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914400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1153</TotalTime>
  <Words>90</Words>
  <Application>Microsoft Office PowerPoint</Application>
  <PresentationFormat>On-screen Show (4:3)</PresentationFormat>
  <Paragraphs>33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Tw Cen MT</vt:lpstr>
      <vt:lpstr>Wingdings</vt:lpstr>
      <vt:lpstr>Wingdings 2</vt:lpstr>
      <vt:lpstr>Calibri</vt:lpstr>
      <vt:lpstr>宋体</vt:lpstr>
      <vt:lpstr>Median</vt:lpstr>
      <vt:lpstr>Median</vt:lpstr>
      <vt:lpstr>Median</vt:lpstr>
      <vt:lpstr>Median</vt:lpstr>
      <vt:lpstr>Median</vt:lpstr>
      <vt:lpstr>Median</vt:lpstr>
      <vt:lpstr>FIVE DYNASTIES AND TEN KINGDOMS</vt:lpstr>
      <vt:lpstr>Jiedushi</vt:lpstr>
      <vt:lpstr>Emperor Taizu</vt:lpstr>
      <vt:lpstr>Song Dynasty</vt:lpstr>
      <vt:lpstr>Liao Dynasty (907-1125) = Khitan Empire</vt:lpstr>
      <vt:lpstr>Jin(n) Dynasty = Jurchen</vt:lpstr>
      <vt:lpstr>Southern Song Dynasty</vt:lpstr>
      <vt:lpstr>Mongol Empire Before 1259</vt:lpstr>
      <vt:lpstr>Mongol Empire is Biggest Ever!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Dynasties and ten kingdoms</dc:title>
  <dc:creator>Steven Mark Limkeman</dc:creator>
  <cp:lastModifiedBy>Steve_Limkeman</cp:lastModifiedBy>
  <cp:revision>13</cp:revision>
  <dcterms:created xsi:type="dcterms:W3CDTF">2012-04-15T12:16:39Z</dcterms:created>
  <dcterms:modified xsi:type="dcterms:W3CDTF">2014-03-31T08:00:28Z</dcterms:modified>
</cp:coreProperties>
</file>