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-150" y="16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ED038-0F9B-4AE2-9797-4F230EF082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15560-4C5F-4657-B0FF-842A5CAD9A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AD764-22F2-4D60-98C8-F40A5BDBF6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F6A92-8862-435E-A4D7-30CAC2BEA3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802F4-B93B-4FD9-9B05-1AF8EF2752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18B25-8117-438C-AD79-EF900D2F37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D7BA9-A196-4FE3-84EE-914F40DE87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10AD7-AE49-4C4B-B3E4-EDB9E8B823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BD83E-9BAF-491C-9BCA-B4AE5E95E7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9E4AC-6B05-49FD-B5A4-7DCC8AEB6B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FF359-8704-4070-B2B9-EB1B9685E9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BB200724-47E3-4C01-9EEB-E52A02371B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85900" y="1143000"/>
            <a:ext cx="5372100" cy="1066800"/>
          </a:xfrm>
        </p:spPr>
        <p:txBody>
          <a:bodyPr/>
          <a:lstStyle/>
          <a:p>
            <a:pPr eaLnBrk="1" hangingPunct="1"/>
            <a:r>
              <a:rPr lang="en-US" altLang="zh-CN" sz="4000" i="1" smtClean="0">
                <a:latin typeface="Georgia" pitchFamily="18" charset="0"/>
              </a:rPr>
              <a:t>International Day!</a:t>
            </a:r>
          </a:p>
        </p:txBody>
      </p:sp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04800" y="2743200"/>
            <a:ext cx="6248400" cy="476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Step 1</a:t>
            </a:r>
            <a:r>
              <a:rPr lang="en-US" altLang="zh-CN"/>
              <a:t>: </a:t>
            </a:r>
            <a:r>
              <a:rPr lang="en-US" altLang="zh-CN" b="1" u="sng"/>
              <a:t>Choose</a:t>
            </a:r>
            <a:r>
              <a:rPr lang="en-US" altLang="zh-CN"/>
              <a:t> a topic from your HR country and work in groups of two.  Our topic is ______________________.</a:t>
            </a:r>
          </a:p>
          <a:p>
            <a:pPr>
              <a:spcBef>
                <a:spcPct val="50000"/>
              </a:spcBef>
            </a:pPr>
            <a:r>
              <a:rPr lang="en-US" altLang="zh-CN" b="1"/>
              <a:t>Step 2</a:t>
            </a:r>
            <a:r>
              <a:rPr lang="en-US" altLang="zh-CN"/>
              <a:t>: </a:t>
            </a:r>
            <a:r>
              <a:rPr lang="en-US" altLang="zh-CN" b="1" u="sng"/>
              <a:t>Research</a:t>
            </a:r>
            <a:r>
              <a:rPr lang="en-US" altLang="zh-CN"/>
              <a:t>.  Use AT LEAST 2 different sources. These can be books, websites, etc.  Write this information </a:t>
            </a:r>
            <a:r>
              <a:rPr lang="en-US" altLang="zh-CN" b="1"/>
              <a:t>IN YOUR OWN WORDS.</a:t>
            </a:r>
            <a:r>
              <a:rPr lang="en-US" altLang="zh-CN"/>
              <a:t>  </a:t>
            </a:r>
            <a:br>
              <a:rPr lang="en-US" altLang="zh-CN"/>
            </a:br>
            <a:r>
              <a:rPr lang="en-US" altLang="zh-CN"/>
              <a:t>  </a:t>
            </a:r>
            <a:r>
              <a:rPr lang="en-US" altLang="zh-CN">
                <a:sym typeface="Wingdings" pitchFamily="2" charset="2"/>
              </a:rPr>
              <a:t> 2b: You must create a “Works Cited” page</a:t>
            </a:r>
            <a:endParaRPr lang="en-US" altLang="zh-CN" b="1"/>
          </a:p>
          <a:p>
            <a:pPr>
              <a:spcBef>
                <a:spcPct val="50000"/>
              </a:spcBef>
            </a:pPr>
            <a:r>
              <a:rPr lang="en-US" altLang="zh-CN" b="1"/>
              <a:t>Step 3</a:t>
            </a:r>
            <a:r>
              <a:rPr lang="en-US" altLang="zh-CN"/>
              <a:t>: Answer the essential questions about your invention (provided on the following page). </a:t>
            </a:r>
          </a:p>
          <a:p>
            <a:pPr>
              <a:spcBef>
                <a:spcPct val="50000"/>
              </a:spcBef>
            </a:pPr>
            <a:r>
              <a:rPr lang="en-US" altLang="zh-CN" b="1"/>
              <a:t>Step 4: </a:t>
            </a:r>
            <a:r>
              <a:rPr lang="en-US" altLang="zh-CN"/>
              <a:t>Create a PPT AND a Poster (and other visual aids if you like </a:t>
            </a:r>
            <a:r>
              <a:rPr lang="en-US" altLang="zh-CN">
                <a:sym typeface="Wingdings" pitchFamily="2" charset="2"/>
              </a:rPr>
              <a:t>) </a:t>
            </a:r>
            <a:r>
              <a:rPr lang="en-US" altLang="zh-CN"/>
              <a:t>based on your research. You will graded on content, creativity and a 2-5min. presentation. Remember, this is your opportunity to demonstrate your knowledge to both to your classmates AND to the rest of the world that will be coming to International Day!</a:t>
            </a:r>
          </a:p>
          <a:p>
            <a:pPr>
              <a:spcBef>
                <a:spcPct val="50000"/>
              </a:spcBef>
            </a:pPr>
            <a:r>
              <a:rPr lang="en-US" altLang="zh-CN" b="1"/>
              <a:t>Presentations begin Tuesday!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4267200" y="228600"/>
            <a:ext cx="2590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/>
              <a:t>Names: ______________</a:t>
            </a:r>
          </a:p>
          <a:p>
            <a:pPr>
              <a:spcBef>
                <a:spcPct val="50000"/>
              </a:spcBef>
            </a:pPr>
            <a:r>
              <a:rPr lang="en-US" altLang="zh-CN" sz="1600" i="1">
                <a:latin typeface="Constantia" pitchFamily="18" charset="0"/>
              </a:rPr>
              <a:t>Due Date: </a:t>
            </a:r>
            <a:r>
              <a:rPr lang="en-US" altLang="zh-CN" sz="1600" b="1">
                <a:latin typeface="Constantia" pitchFamily="18" charset="0"/>
              </a:rPr>
              <a:t>Tues., 5/20</a:t>
            </a:r>
          </a:p>
        </p:txBody>
      </p:sp>
      <p:pic>
        <p:nvPicPr>
          <p:cNvPr id="13316" name="Picture 10" descr="New Zealand 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1905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2" descr="Brazil Fl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486650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4" descr="Sodipodi Flags Trinidad and Tobago Flags flagartist.com openclipart ..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7467600"/>
            <a:ext cx="2514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6" descr="Afghanistan Fla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7500938"/>
            <a:ext cx="22098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6172200" cy="1524000"/>
          </a:xfrm>
        </p:spPr>
        <p:txBody>
          <a:bodyPr/>
          <a:lstStyle/>
          <a:p>
            <a:pPr eaLnBrk="1" hangingPunct="1"/>
            <a:r>
              <a:rPr lang="en-US" smtClean="0">
                <a:latin typeface="Constantia" pitchFamily="18" charset="0"/>
              </a:rPr>
              <a:t>The Essential Questions</a:t>
            </a:r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4572000" y="8497888"/>
            <a:ext cx="1752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Score:____ /50 </a:t>
            </a:r>
            <a:endParaRPr lang="en-US" b="1"/>
          </a:p>
          <a:p>
            <a:endParaRPr lang="en-US"/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304800" y="1066800"/>
            <a:ext cx="6172200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200" i="1" u="sng">
                <a:latin typeface="Georgia" pitchFamily="18" charset="0"/>
              </a:rPr>
              <a:t>Answer the following in complete sentences, using specific details for support.</a:t>
            </a:r>
          </a:p>
          <a:p>
            <a:pPr marL="342900" indent="-342900" algn="ctr">
              <a:spcBef>
                <a:spcPct val="20000"/>
              </a:spcBef>
            </a:pPr>
            <a:endParaRPr lang="en-US" sz="1200" i="1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en-US" sz="1400" b="1">
                <a:latin typeface="Georgia" pitchFamily="18" charset="0"/>
              </a:rPr>
              <a:t>Explain your topic in detail</a:t>
            </a:r>
            <a:r>
              <a:rPr lang="en-US" sz="1400">
                <a:latin typeface="Georgia" pitchFamily="18" charset="0"/>
              </a:rPr>
              <a:t>: What is it? Why is it important to New Zealand? Summarize your most important info here: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latin typeface="Georgia" pitchFamily="18" charset="0"/>
              </a:rPr>
              <a:t>2. </a:t>
            </a:r>
            <a:r>
              <a:rPr lang="en-US" sz="1400">
                <a:latin typeface="Georgia" pitchFamily="18" charset="0"/>
              </a:rPr>
              <a:t>If a tourist were to visit New Zealand today, </a:t>
            </a:r>
            <a:r>
              <a:rPr lang="en-US" sz="1400" b="1">
                <a:latin typeface="Georgia" pitchFamily="18" charset="0"/>
              </a:rPr>
              <a:t>where, when &amp; how</a:t>
            </a:r>
            <a:r>
              <a:rPr lang="en-US" sz="1400">
                <a:latin typeface="Georgia" pitchFamily="18" charset="0"/>
              </a:rPr>
              <a:t> would that person experience your topic?</a:t>
            </a: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latin typeface="Georgia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latin typeface="Georgia" pitchFamily="18" charset="0"/>
              </a:rPr>
              <a:t>3. </a:t>
            </a:r>
            <a:r>
              <a:rPr lang="en-US" sz="1400">
                <a:latin typeface="Georgia" pitchFamily="18" charset="0"/>
              </a:rPr>
              <a:t>Record AT LEAST two other </a:t>
            </a:r>
            <a:r>
              <a:rPr lang="en-US" sz="1400" b="1">
                <a:latin typeface="Georgia" pitchFamily="18" charset="0"/>
              </a:rPr>
              <a:t>interesting facts</a:t>
            </a:r>
            <a:r>
              <a:rPr lang="en-US" sz="1400">
                <a:latin typeface="Georgia" pitchFamily="18" charset="0"/>
              </a:rPr>
              <a:t> about your topic:</a:t>
            </a: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latin typeface="Georgia" pitchFamily="18" charset="0"/>
              </a:rPr>
              <a:t>1.____________________________________________________________________________________________________________________</a:t>
            </a: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latin typeface="Georgia" pitchFamily="18" charset="0"/>
              </a:rPr>
              <a:t>2.____________________________________________________________________________________________________________________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Georgia" pitchFamily="18" charset="0"/>
            </a:endParaRPr>
          </a:p>
        </p:txBody>
      </p:sp>
      <p:graphicFrame>
        <p:nvGraphicFramePr>
          <p:cNvPr id="14353" name="Group 17"/>
          <p:cNvGraphicFramePr>
            <a:graphicFrameLocks noGrp="1"/>
          </p:cNvGraphicFramePr>
          <p:nvPr/>
        </p:nvGraphicFramePr>
        <p:xfrm>
          <a:off x="685800" y="2133600"/>
          <a:ext cx="5486400" cy="3638550"/>
        </p:xfrm>
        <a:graphic>
          <a:graphicData uri="http://schemas.openxmlformats.org/drawingml/2006/table">
            <a:tbl>
              <a:tblPr/>
              <a:tblGrid>
                <a:gridCol w="5486400"/>
              </a:tblGrid>
              <a:tr h="320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______________________________________________________________________________________________________________________________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______________________________________________________________________________________________________________________________ ______________________________________________________________________________________________________________________________ ______________________________________________________________________________________________________________________________ ______________________________________________________________________________________________________________________________ ______________________________________________________________________________________________________________________________ ______________________________________________________________________________________________________________________________ ______________________________________________________________________________________________________________________________ ______________________________________________________________________________________________________________________________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198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宋体</vt:lpstr>
      <vt:lpstr>Calibri</vt:lpstr>
      <vt:lpstr>Georgia</vt:lpstr>
      <vt:lpstr>Wingdings</vt:lpstr>
      <vt:lpstr>Constantia</vt:lpstr>
      <vt:lpstr>Default Design</vt:lpstr>
      <vt:lpstr>International Day!</vt:lpstr>
      <vt:lpstr>The Essential Questions</vt:lpstr>
    </vt:vector>
  </TitlesOfParts>
  <Company>zhongxin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Incredible Inventions!</dc:title>
  <dc:creator>Steve_Limkeman</dc:creator>
  <cp:lastModifiedBy>Steve_Limkeman</cp:lastModifiedBy>
  <cp:revision>35</cp:revision>
  <dcterms:created xsi:type="dcterms:W3CDTF">2012-02-16T07:52:45Z</dcterms:created>
  <dcterms:modified xsi:type="dcterms:W3CDTF">2014-05-14T07:29:05Z</dcterms:modified>
</cp:coreProperties>
</file>