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69A7-880D-4DE1-B66B-8F5003FC6365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EF7F6-42F6-48B5-8383-A0B8432EEA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75B84-E86F-4D77-95D6-D39E2E0F9993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B2D3-DBE6-4CF1-89B5-929D8D2600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79C5-A907-4424-839F-52FC6BB5D494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7FAD6-4426-4F69-A50B-3EB9897D31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4E02-446F-48D2-82D6-C88199CF0863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177C-3B69-4C45-AC25-EC33EEBFC4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434DA-1779-4F01-9939-AA1D86EC5438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57CE0-091D-423A-9F4C-D6952A81B0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11F3-FE2D-46D3-9C96-B2926F7F30FB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A948-17E6-4755-BFD3-720FF039EF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8C7A-0550-48B0-9D4D-0CE08D855FAA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DEDE-4D22-49CD-9459-0155A938CD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2266-C385-40ED-BC68-599B41658746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A2B0D-784E-49D4-BBFF-FECF12EAD7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37A9-8052-4C25-87B7-DE388CF4E156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2C9B-ABB2-4D39-84E3-73C5E12F85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E1757-C4C5-4E3A-8197-C274DEAC747A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9D21-D00F-4A77-A085-8BBA8A7C96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CCC9-9895-4CE9-BC30-FAFE7E282755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CB11A-1D64-410E-9519-C9E4A6D6F5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D13F127-3070-4481-B2FF-E3CB96F463FC}" type="datetimeFigureOut">
              <a:rPr lang="zh-CN" altLang="en-US"/>
              <a:pPr>
                <a:defRPr/>
              </a:pPr>
              <a:t>2013-12-16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F7F2A7A-5F27-4AB9-A5FD-A1BC07D29D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rring States - Zhou King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800"/>
            <a:ext cx="6781800" cy="62400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Late Warring Stat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581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宋体</vt:lpstr>
      <vt:lpstr>Copperplate Gothic Bold</vt:lpstr>
      <vt:lpstr>Impact</vt:lpstr>
      <vt:lpstr>Aharoni</vt:lpstr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Mark Limkeman</dc:creator>
  <cp:lastModifiedBy>Steve_Limkeman</cp:lastModifiedBy>
  <cp:revision>19</cp:revision>
  <dcterms:created xsi:type="dcterms:W3CDTF">2011-12-12T21:11:34Z</dcterms:created>
  <dcterms:modified xsi:type="dcterms:W3CDTF">2013-12-16T08:01:33Z</dcterms:modified>
</cp:coreProperties>
</file>