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sldIdLst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66"/>
    <a:srgbClr val="336600"/>
    <a:srgbClr val="00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宋体" pitchFamily="2" charset="-122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83F0-AD28-4107-B1DB-5BD2E8E8C3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459F7-7F57-401E-98BF-F331D56E0687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030BB-1B64-4D58-938A-D47A2CEDF056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D941A-E606-47FF-A44B-22E41B3947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77306-EF6D-496E-9B59-F809EDD2A288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292E-2A07-4BCA-9FCC-A657CA5ED9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08BBF-B29A-4AFC-B1E6-F5422CF4A1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3D141-5F89-4143-933E-89ADBFDC1DBA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5506A-53F5-4CD7-A800-CC85EAE025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13ACE-1DAF-41B3-84D7-0B4BA750CC6E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D4AD7-5E89-4C8F-976C-910AC3386B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D47AD-CD40-4A8B-9133-F12DB42EF299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1D21D-DE11-44A7-B91F-A1C37FDAAC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942D-8A36-401B-8C43-5737ACAA6166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4221-1DE0-42DE-BEF0-5385669BB5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C3391-BC8B-4BF7-85F9-F0BBAD45E684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A5692-DE0B-4942-A762-6F2394B1F0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A767-47AB-4397-A77C-791365DE6609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4FE7E-6C9F-4BE3-8E30-ACA59E8D87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340D5-491C-4345-BFA6-51FDDD0552F9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8C01C-61AE-4663-918D-6A525D2701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FD458-AD04-4375-BA99-8F9F50513C7D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18512-C73E-4149-9C09-246B29EE71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defRPr>
            </a:lvl1pPr>
          </a:lstStyle>
          <a:p>
            <a:pPr>
              <a:defRPr/>
            </a:pPr>
            <a:fld id="{C67CF29E-ED1A-4B4C-AA68-ACD8CA045477}" type="datetimeFigureOut">
              <a:rPr lang="zh-CN" altLang="en-US"/>
              <a:pPr>
                <a:defRPr/>
              </a:pPr>
              <a:t>2013-4-3</a:t>
            </a:fld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defRPr>
            </a:lvl1pPr>
          </a:lstStyle>
          <a:p>
            <a:pPr>
              <a:defRPr/>
            </a:pPr>
            <a:fld id="{D12DDD72-BF4A-4F7D-8676-62836BFCEE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>
              <a:defRPr sz="1200">
                <a:solidFill>
                  <a:schemeClr val="tx1">
                    <a:shade val="50000"/>
                  </a:schemeClr>
                </a:solidFill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1">
                    <a:shade val="50000"/>
                  </a:schemeClr>
                </a:solidFill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>
              <a:defRPr sz="1200">
                <a:solidFill>
                  <a:schemeClr val="tx1">
                    <a:shade val="50000"/>
                  </a:schemeClr>
                </a:solidFill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95E84BE4-10E2-490D-917F-C23035DD83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  <a:ea typeface="黑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6"/>
          <p:cNvSpPr txBox="1">
            <a:spLocks noChangeArrowheads="1"/>
          </p:cNvSpPr>
          <p:nvPr/>
        </p:nvSpPr>
        <p:spPr bwMode="auto">
          <a:xfrm>
            <a:off x="0" y="4114800"/>
            <a:ext cx="87788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>
                <a:solidFill>
                  <a:srgbClr val="EDE4F1"/>
                </a:solidFill>
                <a:latin typeface="Franklin Gothic Medium" pitchFamily="34" charset="0"/>
              </a:rPr>
              <a:t>“Life in the World is but a big dream;</a:t>
            </a:r>
          </a:p>
          <a:p>
            <a:pPr algn="ctr"/>
            <a:r>
              <a:rPr lang="en-US" altLang="zh-CN" sz="4400">
                <a:solidFill>
                  <a:srgbClr val="EDE4F1"/>
                </a:solidFill>
                <a:latin typeface="Franklin Gothic Medium" pitchFamily="34" charset="0"/>
              </a:rPr>
              <a:t>I will not spoil it by any labor or care”</a:t>
            </a:r>
          </a:p>
          <a:p>
            <a:pPr algn="r"/>
            <a:r>
              <a:rPr lang="en-US" altLang="zh-CN" sz="2400">
                <a:latin typeface="Franklin Gothic Medium" pitchFamily="34" charset="0"/>
              </a:rPr>
              <a:t>- Li Bo</a:t>
            </a:r>
          </a:p>
          <a:p>
            <a:pPr algn="ctr"/>
            <a:endParaRPr lang="en-US" altLang="zh-CN" sz="2400">
              <a:latin typeface="Franklin Gothic Medium" pitchFamily="34" charset="0"/>
            </a:endParaRPr>
          </a:p>
        </p:txBody>
      </p:sp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3429000" y="1905000"/>
            <a:ext cx="5715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600">
                <a:solidFill>
                  <a:srgbClr val="EDE4F1"/>
                </a:solidFill>
                <a:latin typeface="Franklin Gothic Medium" pitchFamily="34" charset="0"/>
              </a:rPr>
              <a:t>What does this quote mean? Do you agree or disagree?</a:t>
            </a:r>
          </a:p>
          <a:p>
            <a:pPr algn="ctr"/>
            <a:r>
              <a:rPr lang="en-US" altLang="zh-CN" sz="3600">
                <a:solidFill>
                  <a:srgbClr val="EDE4F1"/>
                </a:solidFill>
                <a:latin typeface="Franklin Gothic Medium" pitchFamily="34" charset="0"/>
              </a:rPr>
              <a:t>Why?</a:t>
            </a:r>
          </a:p>
          <a:p>
            <a:pPr algn="ctr"/>
            <a:endParaRPr lang="en-US" altLang="zh-CN" sz="240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6"/>
          <p:cNvSpPr txBox="1">
            <a:spLocks noChangeArrowheads="1"/>
          </p:cNvSpPr>
          <p:nvPr/>
        </p:nvSpPr>
        <p:spPr bwMode="auto">
          <a:xfrm>
            <a:off x="0" y="4114800"/>
            <a:ext cx="87788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>
                <a:solidFill>
                  <a:srgbClr val="EDE4F1"/>
                </a:solidFill>
                <a:latin typeface="Franklin Gothic Medium" pitchFamily="34" charset="0"/>
              </a:rPr>
              <a:t>“Life in the World is _____________;</a:t>
            </a:r>
          </a:p>
          <a:p>
            <a:pPr algn="ctr"/>
            <a:r>
              <a:rPr lang="en-US" altLang="zh-CN" sz="4400">
                <a:solidFill>
                  <a:srgbClr val="EDE4F1"/>
                </a:solidFill>
                <a:latin typeface="Franklin Gothic Medium" pitchFamily="34" charset="0"/>
              </a:rPr>
              <a:t>I will (not )_____________________”</a:t>
            </a:r>
          </a:p>
          <a:p>
            <a:pPr algn="r"/>
            <a:r>
              <a:rPr lang="en-US" altLang="zh-CN" sz="2400">
                <a:latin typeface="Franklin Gothic Medium" pitchFamily="34" charset="0"/>
              </a:rPr>
              <a:t>- Your Name</a:t>
            </a:r>
          </a:p>
          <a:p>
            <a:pPr algn="ctr"/>
            <a:endParaRPr lang="en-US" altLang="zh-CN" sz="2400">
              <a:latin typeface="Franklin Gothic Medium" pitchFamily="34" charset="0"/>
            </a:endParaRPr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5715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600">
                <a:solidFill>
                  <a:srgbClr val="EDE4F1"/>
                </a:solidFill>
                <a:latin typeface="Franklin Gothic Medium" pitchFamily="34" charset="0"/>
              </a:rPr>
              <a:t>Write your own poem in the style of Li Bo. </a:t>
            </a:r>
          </a:p>
          <a:p>
            <a:pPr algn="ctr"/>
            <a:r>
              <a:rPr lang="en-US" altLang="zh-CN" sz="3600" b="1">
                <a:solidFill>
                  <a:srgbClr val="EDE4F1"/>
                </a:solidFill>
                <a:latin typeface="Franklin Gothic Medium" pitchFamily="34" charset="0"/>
              </a:rPr>
              <a:t>**Explain what it means in a couple of sentences.</a:t>
            </a:r>
          </a:p>
          <a:p>
            <a:pPr algn="ctr"/>
            <a:endParaRPr lang="en-US" altLang="zh-CN" sz="2400" b="1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1372</TotalTime>
  <Words>61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宋体</vt:lpstr>
      <vt:lpstr>Tahoma</vt:lpstr>
      <vt:lpstr>Wingdings</vt:lpstr>
      <vt:lpstr>Calibri</vt:lpstr>
      <vt:lpstr>Wingdings 2</vt:lpstr>
      <vt:lpstr>Wingdings 3</vt:lpstr>
      <vt:lpstr>Franklin Gothic Medium</vt:lpstr>
      <vt:lpstr>Ocean</vt:lpstr>
      <vt:lpstr>Apex</vt:lpstr>
      <vt:lpstr>Ocean</vt:lpstr>
      <vt:lpstr>Apex</vt:lpstr>
      <vt:lpstr>Slide 1</vt:lpstr>
      <vt:lpstr>Slide 2</vt:lpstr>
    </vt:vector>
  </TitlesOfParts>
  <Company>zhongxin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Imagine</dc:title>
  <dc:creator>Steve_Limkeman</dc:creator>
  <cp:lastModifiedBy>Steve_Limkeman</cp:lastModifiedBy>
  <cp:revision>23</cp:revision>
  <dcterms:created xsi:type="dcterms:W3CDTF">2011-12-19T04:59:05Z</dcterms:created>
  <dcterms:modified xsi:type="dcterms:W3CDTF">2013-04-03T00:52:43Z</dcterms:modified>
</cp:coreProperties>
</file>